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ink/ink1.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790" r:id="rId2"/>
  </p:sldMasterIdLst>
  <p:notesMasterIdLst>
    <p:notesMasterId r:id="rId20"/>
  </p:notesMasterIdLst>
  <p:sldIdLst>
    <p:sldId id="256" r:id="rId3"/>
    <p:sldId id="258" r:id="rId4"/>
    <p:sldId id="279" r:id="rId5"/>
    <p:sldId id="394" r:id="rId6"/>
    <p:sldId id="395" r:id="rId7"/>
    <p:sldId id="396" r:id="rId8"/>
    <p:sldId id="397" r:id="rId9"/>
    <p:sldId id="398" r:id="rId10"/>
    <p:sldId id="399" r:id="rId11"/>
    <p:sldId id="400" r:id="rId12"/>
    <p:sldId id="401" r:id="rId13"/>
    <p:sldId id="402" r:id="rId14"/>
    <p:sldId id="403" r:id="rId15"/>
    <p:sldId id="404" r:id="rId16"/>
    <p:sldId id="405" r:id="rId17"/>
    <p:sldId id="406" r:id="rId18"/>
    <p:sldId id="407" r:id="rId1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32A6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532" autoAdjust="0"/>
    <p:restoredTop sz="94660"/>
  </p:normalViewPr>
  <p:slideViewPr>
    <p:cSldViewPr snapToGrid="0" snapToObjects="1">
      <p:cViewPr>
        <p:scale>
          <a:sx n="114" d="100"/>
          <a:sy n="114" d="100"/>
        </p:scale>
        <p:origin x="-1554" y="12"/>
      </p:cViewPr>
      <p:guideLst>
        <p:guide orient="horz" pos="2160"/>
        <p:guide pos="2881"/>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6.emf"/></Relationships>
</file>

<file path=ppt/ink/ink1.xml><?xml version="1.0" encoding="utf-8"?>
<inkml:ink xmlns:inkml="http://www.w3.org/2003/InkML">
  <inkml:definitions>
    <inkml:context xml:id="ctx0">
      <inkml:inkSource xml:id="inkSrc0">
        <inkml:traceFormat>
          <inkml:channel name="X" type="integer" max="4095" units="cm"/>
          <inkml:channel name="Y" type="integer" max="4095" units="cm"/>
          <inkml:channel name="T" type="integer" max="2.14748E9" units="dev"/>
        </inkml:traceFormat>
        <inkml:channelProperties>
          <inkml:channelProperty channel="X" name="resolution" value="175" units="1/cm"/>
          <inkml:channelProperty channel="Y" name="resolution" value="310.22726" units="1/cm"/>
          <inkml:channelProperty channel="T" name="resolution" value="1" units="1/dev"/>
        </inkml:channelProperties>
      </inkml:inkSource>
      <inkml:timestamp xml:id="ts0" timeString="2015-01-08T19:58:28.071"/>
    </inkml:context>
    <inkml:brush xml:id="br0">
      <inkml:brushProperty name="width" value="0.05292" units="cm"/>
      <inkml:brushProperty name="height" value="0.05292" units="cm"/>
      <inkml:brushProperty name="color" value="#FF0000"/>
    </inkml:brush>
  </inkml:definitions>
  <inkml:trace contextRef="#ctx0" brushRef="#br0">16183 13214 0,'0'0'0,"0"0"0,0 0 16,0 0-16,0 0 16,0 0-16,0 0 15,0 0 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FB3291D-927D-AF4F-84C4-DD93D97D65BB}" type="datetimeFigureOut">
              <a:rPr lang="en-US" smtClean="0"/>
              <a:t>11/7/2016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9E58D78-35EE-564D-8E3F-6E25F2841D1D}" type="slidenum">
              <a:rPr lang="en-US" smtClean="0"/>
              <a:t>‹#›</a:t>
            </a:fld>
            <a:endParaRPr lang="en-US"/>
          </a:p>
        </p:txBody>
      </p:sp>
    </p:spTree>
    <p:extLst>
      <p:ext uri="{BB962C8B-B14F-4D97-AF65-F5344CB8AC3E}">
        <p14:creationId xmlns:p14="http://schemas.microsoft.com/office/powerpoint/2010/main" val="197956792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E58D78-35EE-564D-8E3F-6E25F2841D1D}" type="slidenum">
              <a:rPr lang="en-US" smtClean="0"/>
              <a:t>1</a:t>
            </a:fld>
            <a:endParaRPr lang="en-US"/>
          </a:p>
        </p:txBody>
      </p:sp>
    </p:spTree>
    <p:extLst>
      <p:ext uri="{BB962C8B-B14F-4D97-AF65-F5344CB8AC3E}">
        <p14:creationId xmlns:p14="http://schemas.microsoft.com/office/powerpoint/2010/main" val="35907301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maybe the most difficult) </a:t>
            </a:r>
          </a:p>
          <a:p>
            <a:r>
              <a:rPr lang="en-US" dirty="0" smtClean="0"/>
              <a:t>BC midwifery network research needs</a:t>
            </a:r>
            <a:endParaRPr lang="en-US" dirty="0"/>
          </a:p>
        </p:txBody>
      </p:sp>
      <p:sp>
        <p:nvSpPr>
          <p:cNvPr id="4" name="Slide Number Placeholder 3"/>
          <p:cNvSpPr>
            <a:spLocks noGrp="1"/>
          </p:cNvSpPr>
          <p:nvPr>
            <p:ph type="sldNum" sz="quarter" idx="10"/>
          </p:nvPr>
        </p:nvSpPr>
        <p:spPr/>
        <p:txBody>
          <a:bodyPr/>
          <a:lstStyle/>
          <a:p>
            <a:fld id="{F9CCEE54-0E07-D146-8166-F2D94C7E9FAB}"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14959026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 I can help more? Can we do this differently? What is I managed</a:t>
            </a:r>
            <a:r>
              <a:rPr lang="en-US" baseline="0" dirty="0" smtClean="0"/>
              <a:t> it the other way?</a:t>
            </a:r>
            <a:endParaRPr lang="en-US" dirty="0"/>
          </a:p>
        </p:txBody>
      </p:sp>
      <p:sp>
        <p:nvSpPr>
          <p:cNvPr id="4" name="Slide Number Placeholder 3"/>
          <p:cNvSpPr>
            <a:spLocks noGrp="1"/>
          </p:cNvSpPr>
          <p:nvPr>
            <p:ph type="sldNum" sz="quarter" idx="10"/>
          </p:nvPr>
        </p:nvSpPr>
        <p:spPr/>
        <p:txBody>
          <a:bodyPr/>
          <a:lstStyle/>
          <a:p>
            <a:fld id="{F9CCEE54-0E07-D146-8166-F2D94C7E9FAB}"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5880454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 ability to recruit,</a:t>
            </a:r>
            <a:r>
              <a:rPr lang="en-US" baseline="0" dirty="0" smtClean="0"/>
              <a:t> measure/test, Time, resources</a:t>
            </a:r>
          </a:p>
          <a:p>
            <a:r>
              <a:rPr lang="en-US" baseline="0" dirty="0" smtClean="0"/>
              <a:t>N: new idea/ new population/ your population/</a:t>
            </a:r>
          </a:p>
          <a:p>
            <a:r>
              <a:rPr lang="en-US" baseline="0" dirty="0" smtClean="0"/>
              <a:t>E: unacceptable risk to participants</a:t>
            </a:r>
          </a:p>
          <a:p>
            <a:r>
              <a:rPr lang="en-US" baseline="0" dirty="0" smtClean="0"/>
              <a:t>S: influence clinical practice, scientific knowledge </a:t>
            </a:r>
            <a:r>
              <a:rPr lang="en-US" baseline="0" dirty="0" smtClean="0">
                <a:sym typeface="Wingdings"/>
              </a:rPr>
              <a:t> SO WHAT???</a:t>
            </a:r>
            <a:endParaRPr lang="en-US" dirty="0" smtClean="0"/>
          </a:p>
        </p:txBody>
      </p:sp>
      <p:sp>
        <p:nvSpPr>
          <p:cNvPr id="4" name="Slide Number Placeholder 3"/>
          <p:cNvSpPr>
            <a:spLocks noGrp="1"/>
          </p:cNvSpPr>
          <p:nvPr>
            <p:ph type="sldNum" sz="quarter" idx="10"/>
          </p:nvPr>
        </p:nvSpPr>
        <p:spPr/>
        <p:txBody>
          <a:bodyPr/>
          <a:lstStyle/>
          <a:p>
            <a:fld id="{F9CCEE54-0E07-D146-8166-F2D94C7E9FAB}"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40970686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If you are considering a qualitative study, you may perceive a disconnect between PICO and your qualitative topic. Reflecting on this disconnect will help you to clarify and organize your research topic so that you can move forward with your research design. The PEO format is often proposed for qualitative questions. You may find that working through the FINER criteria helps you to further clarify your qualitative research question.</a:t>
            </a:r>
          </a:p>
          <a:p>
            <a:endParaRPr lang="en-US" dirty="0"/>
          </a:p>
        </p:txBody>
      </p:sp>
      <p:sp>
        <p:nvSpPr>
          <p:cNvPr id="4" name="Slide Number Placeholder 3"/>
          <p:cNvSpPr>
            <a:spLocks noGrp="1"/>
          </p:cNvSpPr>
          <p:nvPr>
            <p:ph type="sldNum" sz="quarter" idx="10"/>
          </p:nvPr>
        </p:nvSpPr>
        <p:spPr/>
        <p:txBody>
          <a:bodyPr/>
          <a:lstStyle/>
          <a:p>
            <a:fld id="{F9CCEE54-0E07-D146-8166-F2D94C7E9FAB}"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26665388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Now it is time for you to give some thought to what you might like to study during your Research Project. Research questions often shift the longer you think about them! Pick a research idea that is of interest to you and that you will want to work with. </a:t>
            </a:r>
          </a:p>
          <a:p>
            <a:endParaRPr lang="en-CA" dirty="0"/>
          </a:p>
        </p:txBody>
      </p:sp>
      <p:sp>
        <p:nvSpPr>
          <p:cNvPr id="4" name="Slide Number Placeholder 3"/>
          <p:cNvSpPr>
            <a:spLocks noGrp="1"/>
          </p:cNvSpPr>
          <p:nvPr>
            <p:ph type="sldNum" sz="quarter" idx="10"/>
          </p:nvPr>
        </p:nvSpPr>
        <p:spPr/>
        <p:txBody>
          <a:bodyPr/>
          <a:lstStyle/>
          <a:p>
            <a:fld id="{B6611A95-82AB-46C3-A1D3-45E1D7EBB20B}" type="slidenum">
              <a:rPr lang="en-CA" smtClean="0">
                <a:solidFill>
                  <a:prstClr val="black"/>
                </a:solidFill>
              </a:rPr>
              <a:pPr/>
              <a:t>15</a:t>
            </a:fld>
            <a:endParaRPr lang="en-CA">
              <a:solidFill>
                <a:prstClr val="black"/>
              </a:solidFill>
            </a:endParaRPr>
          </a:p>
        </p:txBody>
      </p:sp>
    </p:spTree>
    <p:extLst>
      <p:ext uri="{BB962C8B-B14F-4D97-AF65-F5344CB8AC3E}">
        <p14:creationId xmlns:p14="http://schemas.microsoft.com/office/powerpoint/2010/main" val="2858475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1" y="2130425"/>
            <a:ext cx="7772400" cy="1470025"/>
          </a:xfrm>
        </p:spPr>
        <p:txBody>
          <a:bodyPr/>
          <a:lstStyle>
            <a:lvl1pPr>
              <a:defRPr>
                <a:solidFill>
                  <a:srgbClr val="FFFFFF"/>
                </a:solidFill>
              </a:defRPr>
            </a:lvl1pPr>
          </a:lstStyle>
          <a:p>
            <a:r>
              <a:rPr lang="en-CA" smtClean="0"/>
              <a:t>Click to edit Master title style</a:t>
            </a:r>
            <a:endParaRPr lang="en-US"/>
          </a:p>
        </p:txBody>
      </p:sp>
      <p:sp>
        <p:nvSpPr>
          <p:cNvPr id="3" name="Subtitle 2"/>
          <p:cNvSpPr>
            <a:spLocks noGrp="1"/>
          </p:cNvSpPr>
          <p:nvPr>
            <p:ph type="subTitle" idx="1"/>
          </p:nvPr>
        </p:nvSpPr>
        <p:spPr>
          <a:xfrm>
            <a:off x="1371601" y="3886200"/>
            <a:ext cx="6400800" cy="1752600"/>
          </a:xfrm>
        </p:spPr>
        <p:txBody>
          <a:bodyPr/>
          <a:lstStyle>
            <a:lvl1pPr marL="0" indent="0" algn="ctr">
              <a:buNone/>
              <a:defRPr>
                <a:solidFill>
                  <a:schemeClr val="accent4">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smtClean="0"/>
              <a:t>Click to edit Master subtitle style</a:t>
            </a:r>
            <a:endParaRPr lang="en-US"/>
          </a:p>
        </p:txBody>
      </p:sp>
      <p:sp>
        <p:nvSpPr>
          <p:cNvPr id="4" name="Date Placeholder 3"/>
          <p:cNvSpPr>
            <a:spLocks noGrp="1"/>
          </p:cNvSpPr>
          <p:nvPr>
            <p:ph type="dt" sz="half" idx="10"/>
          </p:nvPr>
        </p:nvSpPr>
        <p:spPr/>
        <p:txBody>
          <a:bodyPr/>
          <a:lstStyle/>
          <a:p>
            <a:fld id="{0BFAD1A2-8AED-A645-8410-FB92B74EB709}" type="datetimeFigureOut">
              <a:rPr lang="en-US" smtClean="0"/>
              <a:t>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7B4244-0C90-174F-AC62-B324DE942B25}" type="slidenum">
              <a:rPr lang="en-US" smtClean="0"/>
              <a:t>‹#›</a:t>
            </a:fld>
            <a:endParaRPr lang="en-US"/>
          </a:p>
        </p:txBody>
      </p:sp>
    </p:spTree>
    <p:extLst>
      <p:ext uri="{BB962C8B-B14F-4D97-AF65-F5344CB8AC3E}">
        <p14:creationId xmlns:p14="http://schemas.microsoft.com/office/powerpoint/2010/main" val="37209762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0BFAD1A2-8AED-A645-8410-FB92B74EB709}" type="datetimeFigureOut">
              <a:rPr lang="en-US" smtClean="0"/>
              <a:t>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7B4244-0C90-174F-AC62-B324DE942B25}" type="slidenum">
              <a:rPr lang="en-US" smtClean="0"/>
              <a:t>‹#›</a:t>
            </a:fld>
            <a:endParaRPr lang="en-US"/>
          </a:p>
        </p:txBody>
      </p:sp>
    </p:spTree>
    <p:extLst>
      <p:ext uri="{BB962C8B-B14F-4D97-AF65-F5344CB8AC3E}">
        <p14:creationId xmlns:p14="http://schemas.microsoft.com/office/powerpoint/2010/main" val="23031431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CA"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0BFAD1A2-8AED-A645-8410-FB92B74EB709}" type="datetimeFigureOut">
              <a:rPr lang="en-US" smtClean="0"/>
              <a:t>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7B4244-0C90-174F-AC62-B324DE942B25}" type="slidenum">
              <a:rPr lang="en-US" smtClean="0"/>
              <a:t>‹#›</a:t>
            </a:fld>
            <a:endParaRPr lang="en-US"/>
          </a:p>
        </p:txBody>
      </p:sp>
    </p:spTree>
    <p:extLst>
      <p:ext uri="{BB962C8B-B14F-4D97-AF65-F5344CB8AC3E}">
        <p14:creationId xmlns:p14="http://schemas.microsoft.com/office/powerpoint/2010/main" val="40421034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7" y="1411552"/>
            <a:ext cx="8382001"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367819497"/>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457199" y="1295400"/>
            <a:ext cx="8228013" cy="1927225"/>
          </a:xfrm>
        </p:spPr>
        <p:txBody>
          <a:bodyPr tIns="0" bIns="0" anchor="b" anchorCtr="0"/>
          <a:lstStyle>
            <a:lvl1pPr>
              <a:defRPr sz="6000">
                <a:solidFill>
                  <a:schemeClr val="bg1"/>
                </a:solidFill>
              </a:defRPr>
            </a:lvl1pPr>
          </a:lstStyle>
          <a:p>
            <a:r>
              <a:rPr lang="en-CA" smtClean="0"/>
              <a:t>Click to edit Master title style</a:t>
            </a:r>
            <a:endParaRPr/>
          </a:p>
        </p:txBody>
      </p:sp>
      <p:sp>
        <p:nvSpPr>
          <p:cNvPr id="3" name="Subtitle 2"/>
          <p:cNvSpPr>
            <a:spLocks noGrp="1"/>
          </p:cNvSpPr>
          <p:nvPr>
            <p:ph type="subTitle" idx="1"/>
          </p:nvPr>
        </p:nvSpPr>
        <p:spPr>
          <a:xfrm>
            <a:off x="457199" y="3307976"/>
            <a:ext cx="8228013" cy="1066800"/>
          </a:xfrm>
        </p:spPr>
        <p:txBody>
          <a:bodyPr tIns="0" bIns="0"/>
          <a:lstStyle>
            <a:lvl1pPr marL="0" indent="0" algn="ctr">
              <a:spcBef>
                <a:spcPts val="300"/>
              </a:spcBef>
              <a:buNone/>
              <a:defRPr sz="1800">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smtClean="0"/>
              <a:t>Click to edit Master subtitle style</a:t>
            </a:r>
            <a:endParaRPr dirty="0"/>
          </a:p>
        </p:txBody>
      </p:sp>
      <p:sp>
        <p:nvSpPr>
          <p:cNvPr id="4" name="Date Placeholder 3"/>
          <p:cNvSpPr>
            <a:spLocks noGrp="1"/>
          </p:cNvSpPr>
          <p:nvPr>
            <p:ph type="dt" sz="half" idx="10"/>
          </p:nvPr>
        </p:nvSpPr>
        <p:spPr/>
        <p:txBody>
          <a:bodyPr/>
          <a:lstStyle/>
          <a:p>
            <a:fld id="{AB768867-B568-324F-8E23-9CB9F9C366D0}" type="datetimeFigureOut">
              <a:rPr lang="en-US" smtClean="0">
                <a:solidFill>
                  <a:prstClr val="black">
                    <a:lumMod val="50000"/>
                    <a:lumOff val="50000"/>
                  </a:prstClr>
                </a:solidFill>
              </a:rPr>
              <a:pPr/>
              <a:t>11/7/2016</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9F2F5E10-5301-4EE6-90D2-A6C4A3F62BED}"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8" name="TextBox 7"/>
          <p:cNvSpPr txBox="1"/>
          <p:nvPr/>
        </p:nvSpPr>
        <p:spPr>
          <a:xfrm>
            <a:off x="8292818" y="5804647"/>
            <a:ext cx="367088" cy="677108"/>
          </a:xfrm>
          <a:prstGeom prst="rect">
            <a:avLst/>
          </a:prstGeom>
          <a:noFill/>
        </p:spPr>
        <p:txBody>
          <a:bodyPr wrap="none" lIns="0" tIns="0" rIns="0" bIns="0" rtlCol="0">
            <a:spAutoFit/>
          </a:bodyPr>
          <a:lstStyle/>
          <a:p>
            <a:r>
              <a:rPr sz="4400">
                <a:solidFill>
                  <a:srgbClr val="80B606"/>
                </a:solidFill>
                <a:latin typeface="Wingdings" pitchFamily="2" charset="2"/>
              </a:rPr>
              <a:t>S</a:t>
            </a:r>
          </a:p>
        </p:txBody>
      </p:sp>
    </p:spTree>
    <p:extLst>
      <p:ext uri="{BB962C8B-B14F-4D97-AF65-F5344CB8AC3E}">
        <p14:creationId xmlns:p14="http://schemas.microsoft.com/office/powerpoint/2010/main" val="3430489587"/>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4" name="Date Placeholder 3"/>
          <p:cNvSpPr>
            <a:spLocks noGrp="1"/>
          </p:cNvSpPr>
          <p:nvPr>
            <p:ph type="dt" sz="half" idx="10"/>
          </p:nvPr>
        </p:nvSpPr>
        <p:spPr/>
        <p:txBody>
          <a:bodyPr/>
          <a:lstStyle/>
          <a:p>
            <a:fld id="{AB768867-B568-324F-8E23-9CB9F9C366D0}" type="datetimeFigureOut">
              <a:rPr lang="en-US" smtClean="0">
                <a:solidFill>
                  <a:prstClr val="black">
                    <a:lumMod val="50000"/>
                    <a:lumOff val="50000"/>
                  </a:prstClr>
                </a:solidFill>
              </a:rPr>
              <a:pPr/>
              <a:t>11/7/2016</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9758A686-6890-A74A-A9F5-F783B45DE09B}"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17030479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236694"/>
            <a:ext cx="6400800" cy="1362075"/>
          </a:xfrm>
        </p:spPr>
        <p:txBody>
          <a:bodyPr anchor="b" anchorCtr="0"/>
          <a:lstStyle>
            <a:lvl1pPr algn="r">
              <a:defRPr sz="4600" b="0" cap="none" baseline="0"/>
            </a:lvl1pPr>
          </a:lstStyle>
          <a:p>
            <a:r>
              <a:rPr lang="en-CA" smtClean="0"/>
              <a:t>Click to edit Master title style</a:t>
            </a:r>
            <a:endParaRPr/>
          </a:p>
        </p:txBody>
      </p:sp>
      <p:sp>
        <p:nvSpPr>
          <p:cNvPr id="3" name="Text Placeholder 2"/>
          <p:cNvSpPr>
            <a:spLocks noGrp="1"/>
          </p:cNvSpPr>
          <p:nvPr>
            <p:ph type="body" idx="1"/>
          </p:nvPr>
        </p:nvSpPr>
        <p:spPr>
          <a:xfrm>
            <a:off x="1676399" y="3609695"/>
            <a:ext cx="5181601" cy="1500187"/>
          </a:xfrm>
        </p:spPr>
        <p:txBody>
          <a:bodyPr anchor="t" anchorCtr="0"/>
          <a:lstStyle>
            <a:lvl1pPr marL="0" indent="0" algn="r">
              <a:spcBef>
                <a:spcPts val="300"/>
              </a:spcBef>
              <a:buNone/>
              <a:defRPr sz="1800"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smtClean="0"/>
              <a:t>Click to edit Master text styles</a:t>
            </a:r>
          </a:p>
        </p:txBody>
      </p:sp>
      <p:sp>
        <p:nvSpPr>
          <p:cNvPr id="4" name="Date Placeholder 3"/>
          <p:cNvSpPr>
            <a:spLocks noGrp="1"/>
          </p:cNvSpPr>
          <p:nvPr>
            <p:ph type="dt" sz="half" idx="10"/>
          </p:nvPr>
        </p:nvSpPr>
        <p:spPr/>
        <p:txBody>
          <a:bodyPr/>
          <a:lstStyle>
            <a:lvl1pPr>
              <a:defRPr>
                <a:solidFill>
                  <a:schemeClr val="bg1"/>
                </a:solidFill>
              </a:defRPr>
            </a:lvl1pPr>
          </a:lstStyle>
          <a:p>
            <a:fld id="{AB768867-B568-324F-8E23-9CB9F9C366D0}" type="datetimeFigureOut">
              <a:rPr lang="en-US" smtClean="0">
                <a:solidFill>
                  <a:prstClr val="white"/>
                </a:solidFill>
              </a:rPr>
              <a:pPr/>
              <a:t>11/7/2016</a:t>
            </a:fld>
            <a:endParaRPr lang="en-US">
              <a:solidFill>
                <a:prstClr val="white"/>
              </a:solidFill>
            </a:endParaRPr>
          </a:p>
        </p:txBody>
      </p:sp>
      <p:sp>
        <p:nvSpPr>
          <p:cNvPr id="5" name="Footer Placeholder 4"/>
          <p:cNvSpPr>
            <a:spLocks noGrp="1"/>
          </p:cNvSpPr>
          <p:nvPr>
            <p:ph type="ftr" sz="quarter" idx="11"/>
          </p:nvPr>
        </p:nvSpPr>
        <p:spPr>
          <a:xfrm>
            <a:off x="7238999" y="6356350"/>
            <a:ext cx="1446213" cy="365125"/>
          </a:xfrm>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9758A686-6890-A74A-A9F5-F783B45DE09B}" type="slidenum">
              <a:rPr lang="en-US" smtClean="0">
                <a:solidFill>
                  <a:prstClr val="white"/>
                </a:solidFill>
              </a:rPr>
              <a:pPr/>
              <a:t>‹#›</a:t>
            </a:fld>
            <a:endParaRPr lang="en-US">
              <a:solidFill>
                <a:prstClr val="white"/>
              </a:solidFill>
            </a:endParaRPr>
          </a:p>
        </p:txBody>
      </p:sp>
      <p:sp>
        <p:nvSpPr>
          <p:cNvPr id="8" name="TextBox 7"/>
          <p:cNvSpPr txBox="1"/>
          <p:nvPr/>
        </p:nvSpPr>
        <p:spPr>
          <a:xfrm>
            <a:off x="8292818" y="5804647"/>
            <a:ext cx="367088" cy="677108"/>
          </a:xfrm>
          <a:prstGeom prst="rect">
            <a:avLst/>
          </a:prstGeom>
          <a:noFill/>
        </p:spPr>
        <p:txBody>
          <a:bodyPr wrap="none" lIns="0" tIns="0" rIns="0" bIns="0" rtlCol="0">
            <a:spAutoFit/>
          </a:bodyPr>
          <a:lstStyle/>
          <a:p>
            <a:r>
              <a:rPr sz="4400">
                <a:solidFill>
                  <a:srgbClr val="80B606"/>
                </a:solidFill>
                <a:latin typeface="Wingdings" pitchFamily="2" charset="2"/>
              </a:rPr>
              <a:t>S</a:t>
            </a:r>
          </a:p>
        </p:txBody>
      </p:sp>
    </p:spTree>
    <p:extLst>
      <p:ext uri="{BB962C8B-B14F-4D97-AF65-F5344CB8AC3E}">
        <p14:creationId xmlns:p14="http://schemas.microsoft.com/office/powerpoint/2010/main" val="31927285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a:p>
        </p:txBody>
      </p:sp>
      <p:sp>
        <p:nvSpPr>
          <p:cNvPr id="3" name="Content Placeholder 2"/>
          <p:cNvSpPr>
            <a:spLocks noGrp="1"/>
          </p:cNvSpPr>
          <p:nvPr>
            <p:ph sz="half" idx="1"/>
          </p:nvPr>
        </p:nvSpPr>
        <p:spPr>
          <a:xfrm>
            <a:off x="740664" y="2784475"/>
            <a:ext cx="3767328" cy="3252788"/>
          </a:xfrm>
        </p:spPr>
        <p:txBody>
          <a:bodyPr/>
          <a:lstStyle>
            <a:lvl1pPr>
              <a:defRPr sz="1800"/>
            </a:lvl1pPr>
            <a:lvl2pPr>
              <a:defRPr sz="18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4" name="Content Placeholder 3"/>
          <p:cNvSpPr>
            <a:spLocks noGrp="1"/>
          </p:cNvSpPr>
          <p:nvPr>
            <p:ph sz="half" idx="2"/>
          </p:nvPr>
        </p:nvSpPr>
        <p:spPr>
          <a:xfrm>
            <a:off x="4634753" y="2784475"/>
            <a:ext cx="3767328" cy="3252788"/>
          </a:xfrm>
        </p:spPr>
        <p:txBody>
          <a:bodyPr/>
          <a:lstStyle>
            <a:lvl1pPr>
              <a:defRPr sz="1800"/>
            </a:lvl1pPr>
            <a:lvl2pPr>
              <a:defRPr sz="1800"/>
            </a:lvl2pPr>
            <a:lvl3pPr>
              <a:defRPr sz="1800"/>
            </a:lvl3pPr>
            <a:lvl4pPr>
              <a:defRPr sz="1800"/>
            </a:lvl4pPr>
            <a:lvl5pPr>
              <a:defRPr sz="1800"/>
            </a:lvl5pPr>
            <a:lvl6pPr marL="1946275" indent="-227013">
              <a:tabLst/>
              <a:defRPr sz="1600"/>
            </a:lvl6pPr>
            <a:lvl7pPr marL="2173288" indent="-227013">
              <a:tabLst/>
              <a:defRPr sz="1600"/>
            </a:lvl7pPr>
            <a:lvl8pPr marL="2398713" indent="-227013">
              <a:tabLst/>
              <a:defRPr sz="1600"/>
            </a:lvl8pPr>
            <a:lvl9pPr marL="2625725" indent="-227013">
              <a:tabLst/>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5" name="Date Placeholder 4"/>
          <p:cNvSpPr>
            <a:spLocks noGrp="1"/>
          </p:cNvSpPr>
          <p:nvPr>
            <p:ph type="dt" sz="half" idx="10"/>
          </p:nvPr>
        </p:nvSpPr>
        <p:spPr/>
        <p:txBody>
          <a:bodyPr/>
          <a:lstStyle/>
          <a:p>
            <a:fld id="{AB768867-B568-324F-8E23-9CB9F9C366D0}" type="datetimeFigureOut">
              <a:rPr lang="en-US" smtClean="0">
                <a:solidFill>
                  <a:prstClr val="black">
                    <a:lumMod val="50000"/>
                    <a:lumOff val="50000"/>
                  </a:prstClr>
                </a:solidFill>
              </a:rPr>
              <a:pPr/>
              <a:t>11/7/2016</a:t>
            </a:fld>
            <a:endParaRPr lang="en-US">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en-US">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9758A686-6890-A74A-A9F5-F783B45DE09B}"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41379491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CA" smtClean="0"/>
              <a:t>Click to edit Master title style</a:t>
            </a:r>
            <a:endParaRPr/>
          </a:p>
        </p:txBody>
      </p:sp>
      <p:sp>
        <p:nvSpPr>
          <p:cNvPr id="3" name="Text Placeholder 2"/>
          <p:cNvSpPr>
            <a:spLocks noGrp="1"/>
          </p:cNvSpPr>
          <p:nvPr>
            <p:ph type="body" idx="1"/>
          </p:nvPr>
        </p:nvSpPr>
        <p:spPr>
          <a:xfrm>
            <a:off x="740664" y="2232211"/>
            <a:ext cx="3767328" cy="762000"/>
          </a:xfrm>
        </p:spPr>
        <p:txBody>
          <a:bodyPr anchor="b">
            <a:noAutofit/>
          </a:bodyPr>
          <a:lstStyle>
            <a:lvl1pPr marL="0" indent="0" algn="ctr">
              <a:lnSpc>
                <a:spcPts val="2600"/>
              </a:lnSpc>
              <a:spcBef>
                <a:spcPts val="0"/>
              </a:spcBef>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4" name="Content Placeholder 3"/>
          <p:cNvSpPr>
            <a:spLocks noGrp="1"/>
          </p:cNvSpPr>
          <p:nvPr>
            <p:ph sz="half" idx="2"/>
          </p:nvPr>
        </p:nvSpPr>
        <p:spPr>
          <a:xfrm>
            <a:off x="740664" y="3160059"/>
            <a:ext cx="3767328" cy="2891491"/>
          </a:xfrm>
        </p:spPr>
        <p:txBody>
          <a:bodyPr/>
          <a:lstStyle>
            <a:lvl1pPr>
              <a:defRPr sz="1800"/>
            </a:lvl1pPr>
            <a:lvl2pPr>
              <a:defRPr sz="1800"/>
            </a:lvl2pPr>
            <a:lvl3pPr>
              <a:defRPr sz="1800"/>
            </a:lvl3pPr>
            <a:lvl4pPr>
              <a:defRPr sz="1800"/>
            </a:lvl4pPr>
            <a:lvl5pPr>
              <a:defRPr sz="1800"/>
            </a:lvl5pPr>
            <a:lvl6pPr marL="1946275" indent="-234950">
              <a:defRPr sz="1600"/>
            </a:lvl6pPr>
            <a:lvl7pPr marL="2173288" indent="-234950">
              <a:defRPr sz="1600"/>
            </a:lvl7pPr>
            <a:lvl8pPr marL="2398713" indent="-234950">
              <a:defRPr sz="1600"/>
            </a:lvl8pPr>
            <a:lvl9pPr marL="2625725" indent="-234950">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5" name="Text Placeholder 4"/>
          <p:cNvSpPr>
            <a:spLocks noGrp="1"/>
          </p:cNvSpPr>
          <p:nvPr>
            <p:ph type="body" sz="quarter" idx="3"/>
          </p:nvPr>
        </p:nvSpPr>
        <p:spPr>
          <a:xfrm>
            <a:off x="4631578" y="2232211"/>
            <a:ext cx="3767328" cy="762000"/>
          </a:xfrm>
        </p:spPr>
        <p:txBody>
          <a:bodyPr anchor="b">
            <a:noAutofit/>
          </a:bodyPr>
          <a:lstStyle>
            <a:lvl1pPr marL="0" indent="0" algn="ctr">
              <a:lnSpc>
                <a:spcPts val="2600"/>
              </a:lnSpc>
              <a:spcBef>
                <a:spcPts val="0"/>
              </a:spcBef>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6" name="Content Placeholder 5"/>
          <p:cNvSpPr>
            <a:spLocks noGrp="1"/>
          </p:cNvSpPr>
          <p:nvPr>
            <p:ph sz="quarter" idx="4"/>
          </p:nvPr>
        </p:nvSpPr>
        <p:spPr>
          <a:xfrm>
            <a:off x="4631578" y="3160059"/>
            <a:ext cx="3767328" cy="2891491"/>
          </a:xfrm>
        </p:spPr>
        <p:txBody>
          <a:bodyPr/>
          <a:lstStyle>
            <a:lvl1pPr>
              <a:defRPr sz="1800"/>
            </a:lvl1pPr>
            <a:lvl2pPr>
              <a:defRPr sz="1800"/>
            </a:lvl2pPr>
            <a:lvl3pPr>
              <a:defRPr sz="1800"/>
            </a:lvl3pPr>
            <a:lvl4pPr>
              <a:defRPr sz="1800"/>
            </a:lvl4pPr>
            <a:lvl5pPr>
              <a:defRPr sz="1800"/>
            </a:lvl5pPr>
            <a:lvl6pPr marL="1946275" indent="-234950">
              <a:defRPr sz="1600"/>
            </a:lvl6pPr>
            <a:lvl7pPr marL="2173288" indent="-234950">
              <a:defRPr sz="1600"/>
            </a:lvl7pPr>
            <a:lvl8pPr marL="2398713" indent="-234950">
              <a:defRPr sz="1600"/>
            </a:lvl8pPr>
            <a:lvl9pPr marL="2625725" indent="-234950">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7" name="Date Placeholder 6"/>
          <p:cNvSpPr>
            <a:spLocks noGrp="1"/>
          </p:cNvSpPr>
          <p:nvPr>
            <p:ph type="dt" sz="half" idx="10"/>
          </p:nvPr>
        </p:nvSpPr>
        <p:spPr/>
        <p:txBody>
          <a:bodyPr/>
          <a:lstStyle/>
          <a:p>
            <a:fld id="{AB768867-B568-324F-8E23-9CB9F9C366D0}" type="datetimeFigureOut">
              <a:rPr lang="en-US" smtClean="0">
                <a:solidFill>
                  <a:prstClr val="black">
                    <a:lumMod val="50000"/>
                    <a:lumOff val="50000"/>
                  </a:prstClr>
                </a:solidFill>
              </a:rPr>
              <a:pPr/>
              <a:t>11/7/2016</a:t>
            </a:fld>
            <a:endParaRPr lang="en-US">
              <a:solidFill>
                <a:prstClr val="black">
                  <a:lumMod val="50000"/>
                  <a:lumOff val="50000"/>
                </a:prstClr>
              </a:solidFill>
            </a:endParaRPr>
          </a:p>
        </p:txBody>
      </p:sp>
      <p:sp>
        <p:nvSpPr>
          <p:cNvPr id="8" name="Footer Placeholder 7"/>
          <p:cNvSpPr>
            <a:spLocks noGrp="1"/>
          </p:cNvSpPr>
          <p:nvPr>
            <p:ph type="ftr" sz="quarter" idx="11"/>
          </p:nvPr>
        </p:nvSpPr>
        <p:spPr/>
        <p:txBody>
          <a:bodyPr/>
          <a:lstStyle/>
          <a:p>
            <a:endParaRPr lang="en-US">
              <a:solidFill>
                <a:prstClr val="black">
                  <a:lumMod val="50000"/>
                  <a:lumOff val="50000"/>
                </a:prstClr>
              </a:solidFill>
            </a:endParaRPr>
          </a:p>
        </p:txBody>
      </p:sp>
      <p:sp>
        <p:nvSpPr>
          <p:cNvPr id="9" name="Slide Number Placeholder 8"/>
          <p:cNvSpPr>
            <a:spLocks noGrp="1"/>
          </p:cNvSpPr>
          <p:nvPr>
            <p:ph type="sldNum" sz="quarter" idx="12"/>
          </p:nvPr>
        </p:nvSpPr>
        <p:spPr/>
        <p:txBody>
          <a:bodyPr/>
          <a:lstStyle/>
          <a:p>
            <a:fld id="{9758A686-6890-A74A-A9F5-F783B45DE09B}"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4846968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a:p>
        </p:txBody>
      </p:sp>
      <p:sp>
        <p:nvSpPr>
          <p:cNvPr id="3" name="Content Placeholder 2"/>
          <p:cNvSpPr>
            <a:spLocks noGrp="1"/>
          </p:cNvSpPr>
          <p:nvPr>
            <p:ph sz="half" idx="1"/>
          </p:nvPr>
        </p:nvSpPr>
        <p:spPr>
          <a:xfrm>
            <a:off x="762000" y="2784475"/>
            <a:ext cx="7656512" cy="155448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5" name="Date Placeholder 4"/>
          <p:cNvSpPr>
            <a:spLocks noGrp="1"/>
          </p:cNvSpPr>
          <p:nvPr>
            <p:ph type="dt" sz="half" idx="10"/>
          </p:nvPr>
        </p:nvSpPr>
        <p:spPr/>
        <p:txBody>
          <a:bodyPr/>
          <a:lstStyle/>
          <a:p>
            <a:fld id="{AB768867-B568-324F-8E23-9CB9F9C366D0}" type="datetimeFigureOut">
              <a:rPr lang="en-US" smtClean="0">
                <a:solidFill>
                  <a:prstClr val="black">
                    <a:lumMod val="50000"/>
                    <a:lumOff val="50000"/>
                  </a:prstClr>
                </a:solidFill>
              </a:rPr>
              <a:pPr/>
              <a:t>11/7/2016</a:t>
            </a:fld>
            <a:endParaRPr lang="en-US">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en-US">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9758A686-6890-A74A-A9F5-F783B45DE09B}"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8" name="Content Placeholder 2"/>
          <p:cNvSpPr>
            <a:spLocks noGrp="1"/>
          </p:cNvSpPr>
          <p:nvPr>
            <p:ph sz="half" idx="13"/>
          </p:nvPr>
        </p:nvSpPr>
        <p:spPr>
          <a:xfrm>
            <a:off x="762000" y="4497070"/>
            <a:ext cx="7656512" cy="155448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Tree>
    <p:extLst>
      <p:ext uri="{BB962C8B-B14F-4D97-AF65-F5344CB8AC3E}">
        <p14:creationId xmlns:p14="http://schemas.microsoft.com/office/powerpoint/2010/main" val="26427235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a:p>
        </p:txBody>
      </p:sp>
      <p:sp>
        <p:nvSpPr>
          <p:cNvPr id="3" name="Content Placeholder 2"/>
          <p:cNvSpPr>
            <a:spLocks noGrp="1"/>
          </p:cNvSpPr>
          <p:nvPr>
            <p:ph sz="half" idx="1"/>
          </p:nvPr>
        </p:nvSpPr>
        <p:spPr>
          <a:xfrm>
            <a:off x="4636008" y="2784475"/>
            <a:ext cx="3767328" cy="1554480"/>
          </a:xfrm>
        </p:spPr>
        <p:txBody>
          <a:bodyPr/>
          <a:lstStyle>
            <a:lvl1pPr>
              <a:defRPr sz="1800"/>
            </a:lvl1pPr>
            <a:lvl2pPr>
              <a:defRPr sz="18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5" name="Date Placeholder 4"/>
          <p:cNvSpPr>
            <a:spLocks noGrp="1"/>
          </p:cNvSpPr>
          <p:nvPr>
            <p:ph type="dt" sz="half" idx="10"/>
          </p:nvPr>
        </p:nvSpPr>
        <p:spPr/>
        <p:txBody>
          <a:bodyPr/>
          <a:lstStyle/>
          <a:p>
            <a:fld id="{AB768867-B568-324F-8E23-9CB9F9C366D0}" type="datetimeFigureOut">
              <a:rPr lang="en-US" smtClean="0">
                <a:solidFill>
                  <a:prstClr val="black">
                    <a:lumMod val="50000"/>
                    <a:lumOff val="50000"/>
                  </a:prstClr>
                </a:solidFill>
              </a:rPr>
              <a:pPr/>
              <a:t>11/7/2016</a:t>
            </a:fld>
            <a:endParaRPr lang="en-US">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en-US">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9758A686-6890-A74A-A9F5-F783B45DE09B}"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8" name="Content Placeholder 2"/>
          <p:cNvSpPr>
            <a:spLocks noGrp="1"/>
          </p:cNvSpPr>
          <p:nvPr>
            <p:ph sz="half" idx="13"/>
          </p:nvPr>
        </p:nvSpPr>
        <p:spPr>
          <a:xfrm>
            <a:off x="4636008" y="4497070"/>
            <a:ext cx="3767328" cy="1554480"/>
          </a:xfrm>
        </p:spPr>
        <p:txBody>
          <a:bodyPr/>
          <a:lstStyle>
            <a:lvl1pPr>
              <a:defRPr sz="1800"/>
            </a:lvl1pPr>
            <a:lvl2pPr>
              <a:defRPr sz="1800"/>
            </a:lvl2pPr>
            <a:lvl3pPr>
              <a:defRPr sz="1800"/>
            </a:lvl3pPr>
            <a:lvl4pPr>
              <a:defRPr sz="1800"/>
            </a:lvl4pPr>
            <a:lvl5pPr>
              <a:defRPr sz="1800"/>
            </a:lvl5pPr>
            <a:lvl6pPr marL="1946275" indent="-234950">
              <a:defRPr sz="1600"/>
            </a:lvl6pPr>
            <a:lvl7pPr marL="2173288" indent="-234950">
              <a:defRPr sz="1600"/>
            </a:lvl7pPr>
            <a:lvl8pPr marL="2398713" indent="-234950">
              <a:defRPr sz="1600"/>
            </a:lvl8pPr>
            <a:lvl9pPr marL="2625725" indent="-234950">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9" name="Content Placeholder 2"/>
          <p:cNvSpPr>
            <a:spLocks noGrp="1"/>
          </p:cNvSpPr>
          <p:nvPr>
            <p:ph sz="half" idx="14"/>
          </p:nvPr>
        </p:nvSpPr>
        <p:spPr>
          <a:xfrm>
            <a:off x="740664" y="2784475"/>
            <a:ext cx="3767328" cy="3252788"/>
          </a:xfrm>
        </p:spPr>
        <p:txBody>
          <a:bodyPr/>
          <a:lstStyle>
            <a:lvl1pPr>
              <a:defRPr sz="1800"/>
            </a:lvl1pPr>
            <a:lvl2pPr>
              <a:defRPr sz="1800"/>
            </a:lvl2pPr>
            <a:lvl3pPr>
              <a:defRPr sz="1800"/>
            </a:lvl3pPr>
            <a:lvl4pPr>
              <a:defRPr sz="1800"/>
            </a:lvl4pPr>
            <a:lvl5pPr>
              <a:defRPr sz="1800"/>
            </a:lvl5pPr>
            <a:lvl6pPr marL="1946275" indent="-234950">
              <a:defRPr sz="1600"/>
            </a:lvl6pPr>
            <a:lvl7pPr marL="2173288" indent="-234950">
              <a:defRPr sz="1600"/>
            </a:lvl7pPr>
            <a:lvl8pPr marL="2398713" indent="-234950">
              <a:defRPr sz="1600"/>
            </a:lvl8pPr>
            <a:lvl9pPr marL="2625725" indent="-234950">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Tree>
    <p:extLst>
      <p:ext uri="{BB962C8B-B14F-4D97-AF65-F5344CB8AC3E}">
        <p14:creationId xmlns:p14="http://schemas.microsoft.com/office/powerpoint/2010/main" val="10767851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solidFill>
            <a:srgbClr val="432A61"/>
          </a:solidFill>
        </p:spPr>
        <p:txBody>
          <a:bodyPr/>
          <a:lstStyle>
            <a:lvl1pPr>
              <a:defRPr>
                <a:solidFill>
                  <a:schemeClr val="bg1"/>
                </a:solidFill>
              </a:defRPr>
            </a:lvl1pPr>
          </a:lstStyle>
          <a:p>
            <a:r>
              <a:rPr lang="en-CA" smtClean="0"/>
              <a:t>Click to edit Master title style</a:t>
            </a:r>
            <a:endParaRPr lang="en-US"/>
          </a:p>
        </p:txBody>
      </p:sp>
      <p:sp>
        <p:nvSpPr>
          <p:cNvPr id="3" name="Content Placeholder 2"/>
          <p:cNvSpPr>
            <a:spLocks noGrp="1"/>
          </p:cNvSpPr>
          <p:nvPr>
            <p:ph idx="1"/>
          </p:nvPr>
        </p:nvSpPr>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0BFAD1A2-8AED-A645-8410-FB92B74EB709}" type="datetimeFigureOut">
              <a:rPr lang="en-US" smtClean="0"/>
              <a:t>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7B4244-0C90-174F-AC62-B324DE942B25}" type="slidenum">
              <a:rPr lang="en-US" smtClean="0"/>
              <a:t>‹#›</a:t>
            </a:fld>
            <a:endParaRPr lang="en-US"/>
          </a:p>
        </p:txBody>
      </p:sp>
      <p:pic>
        <p:nvPicPr>
          <p:cNvPr id="7" name="Picture 6"/>
          <p:cNvPicPr/>
          <p:nvPr userDrawn="1"/>
        </p:nvPicPr>
        <p:blipFill>
          <a:blip r:embed="rId2"/>
          <a:stretch>
            <a:fillRect/>
          </a:stretch>
        </p:blipFill>
        <p:spPr>
          <a:xfrm>
            <a:off x="5981707" y="6168390"/>
            <a:ext cx="2705100" cy="689610"/>
          </a:xfrm>
          <a:prstGeom prst="rect">
            <a:avLst/>
          </a:prstGeom>
        </p:spPr>
      </p:pic>
    </p:spTree>
    <p:extLst>
      <p:ext uri="{BB962C8B-B14F-4D97-AF65-F5344CB8AC3E}">
        <p14:creationId xmlns:p14="http://schemas.microsoft.com/office/powerpoint/2010/main" val="353992314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a:p>
        </p:txBody>
      </p:sp>
      <p:sp>
        <p:nvSpPr>
          <p:cNvPr id="3" name="Content Placeholder 2"/>
          <p:cNvSpPr>
            <a:spLocks noGrp="1"/>
          </p:cNvSpPr>
          <p:nvPr>
            <p:ph sz="half" idx="1"/>
          </p:nvPr>
        </p:nvSpPr>
        <p:spPr>
          <a:xfrm>
            <a:off x="4636008" y="2784475"/>
            <a:ext cx="3767328" cy="1554480"/>
          </a:xfrm>
        </p:spPr>
        <p:txBody>
          <a:bodyPr/>
          <a:lstStyle>
            <a:lvl1pPr>
              <a:defRPr sz="1800"/>
            </a:lvl1pPr>
            <a:lvl2pPr>
              <a:defRPr sz="18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5" name="Date Placeholder 4"/>
          <p:cNvSpPr>
            <a:spLocks noGrp="1"/>
          </p:cNvSpPr>
          <p:nvPr>
            <p:ph type="dt" sz="half" idx="10"/>
          </p:nvPr>
        </p:nvSpPr>
        <p:spPr/>
        <p:txBody>
          <a:bodyPr/>
          <a:lstStyle/>
          <a:p>
            <a:fld id="{AB768867-B568-324F-8E23-9CB9F9C366D0}" type="datetimeFigureOut">
              <a:rPr lang="en-US" smtClean="0">
                <a:solidFill>
                  <a:prstClr val="black">
                    <a:lumMod val="50000"/>
                    <a:lumOff val="50000"/>
                  </a:prstClr>
                </a:solidFill>
              </a:rPr>
              <a:pPr/>
              <a:t>11/7/2016</a:t>
            </a:fld>
            <a:endParaRPr lang="en-US">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en-US">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9758A686-6890-A74A-A9F5-F783B45DE09B}"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8" name="Content Placeholder 2"/>
          <p:cNvSpPr>
            <a:spLocks noGrp="1"/>
          </p:cNvSpPr>
          <p:nvPr>
            <p:ph sz="half" idx="13"/>
          </p:nvPr>
        </p:nvSpPr>
        <p:spPr>
          <a:xfrm>
            <a:off x="4636008" y="4497070"/>
            <a:ext cx="3767328" cy="1554480"/>
          </a:xfrm>
        </p:spPr>
        <p:txBody>
          <a:bodyPr/>
          <a:lstStyle>
            <a:lvl1pPr>
              <a:defRPr sz="1800"/>
            </a:lvl1pPr>
            <a:lvl2pPr>
              <a:defRPr sz="1800"/>
            </a:lvl2pPr>
            <a:lvl3pPr>
              <a:defRPr sz="1800"/>
            </a:lvl3pPr>
            <a:lvl4pPr>
              <a:defRPr sz="1800"/>
            </a:lvl4pPr>
            <a:lvl5pPr>
              <a:defRPr sz="1800"/>
            </a:lvl5pPr>
            <a:lvl6pPr marL="1946275"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6pPr>
            <a:lvl7pPr marL="2173288"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7pPr>
            <a:lvl8pPr marL="2398713"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8pPr>
            <a:lvl9pPr marL="2625725" indent="-234950" algn="l" defTabSz="914400" rtl="0" eaLnBrk="1" latinLnBrk="0" hangingPunct="1">
              <a:spcBef>
                <a:spcPct val="20000"/>
              </a:spcBef>
              <a:buSzPct val="90000"/>
              <a:buFont typeface="Wingdings" pitchFamily="2" charset="2"/>
              <a:buChar char=""/>
              <a:defRPr lang="en-US" sz="1600" kern="1200" dirty="0">
                <a:solidFill>
                  <a:schemeClr val="tx1">
                    <a:lumMod val="65000"/>
                    <a:lumOff val="35000"/>
                  </a:schemeClr>
                </a:solidFill>
                <a:latin typeface="+mn-lt"/>
                <a:ea typeface="+mn-ea"/>
                <a:cs typeface="+mn-cs"/>
              </a:defRPr>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10" name="Content Placeholder 2"/>
          <p:cNvSpPr>
            <a:spLocks noGrp="1"/>
          </p:cNvSpPr>
          <p:nvPr>
            <p:ph sz="half" idx="14"/>
          </p:nvPr>
        </p:nvSpPr>
        <p:spPr>
          <a:xfrm>
            <a:off x="739775" y="2784475"/>
            <a:ext cx="3767328" cy="1554480"/>
          </a:xfrm>
        </p:spPr>
        <p:txBody>
          <a:bodyPr/>
          <a:lstStyle>
            <a:lvl1pPr>
              <a:defRPr sz="1800"/>
            </a:lvl1pPr>
            <a:lvl2pPr>
              <a:defRPr sz="18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11" name="Content Placeholder 2"/>
          <p:cNvSpPr>
            <a:spLocks noGrp="1"/>
          </p:cNvSpPr>
          <p:nvPr>
            <p:ph sz="half" idx="15"/>
          </p:nvPr>
        </p:nvSpPr>
        <p:spPr>
          <a:xfrm>
            <a:off x="739775" y="4497070"/>
            <a:ext cx="3767328" cy="1554480"/>
          </a:xfrm>
        </p:spPr>
        <p:txBody>
          <a:bodyPr/>
          <a:lstStyle>
            <a:lvl1pPr>
              <a:defRPr sz="1800"/>
            </a:lvl1pPr>
            <a:lvl2pPr>
              <a:defRPr sz="1800"/>
            </a:lvl2pPr>
            <a:lvl3pPr>
              <a:defRPr sz="1800"/>
            </a:lvl3pPr>
            <a:lvl4pPr>
              <a:defRPr sz="1800"/>
            </a:lvl4pPr>
            <a:lvl5pPr>
              <a:defRPr sz="1800"/>
            </a:lvl5pPr>
            <a:lvl6pPr marL="1946275"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6pPr>
            <a:lvl7pPr marL="2173288"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7pPr>
            <a:lvl8pPr marL="2398713"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8pPr>
            <a:lvl9pPr marL="2625725" indent="-234950" algn="l" defTabSz="914400" rtl="0" eaLnBrk="1" latinLnBrk="0" hangingPunct="1">
              <a:spcBef>
                <a:spcPct val="20000"/>
              </a:spcBef>
              <a:buSzPct val="90000"/>
              <a:buFont typeface="Wingdings" pitchFamily="2" charset="2"/>
              <a:buChar char=""/>
              <a:defRPr lang="en-US" sz="1600" kern="1200" dirty="0">
                <a:solidFill>
                  <a:schemeClr val="tx1">
                    <a:lumMod val="65000"/>
                    <a:lumOff val="35000"/>
                  </a:schemeClr>
                </a:solidFill>
                <a:latin typeface="+mn-lt"/>
                <a:ea typeface="+mn-ea"/>
                <a:cs typeface="+mn-cs"/>
              </a:defRPr>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Tree>
    <p:extLst>
      <p:ext uri="{BB962C8B-B14F-4D97-AF65-F5344CB8AC3E}">
        <p14:creationId xmlns:p14="http://schemas.microsoft.com/office/powerpoint/2010/main" val="16339905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a:p>
        </p:txBody>
      </p:sp>
      <p:sp>
        <p:nvSpPr>
          <p:cNvPr id="3" name="Date Placeholder 2"/>
          <p:cNvSpPr>
            <a:spLocks noGrp="1"/>
          </p:cNvSpPr>
          <p:nvPr>
            <p:ph type="dt" sz="half" idx="10"/>
          </p:nvPr>
        </p:nvSpPr>
        <p:spPr/>
        <p:txBody>
          <a:bodyPr/>
          <a:lstStyle/>
          <a:p>
            <a:fld id="{AB768867-B568-324F-8E23-9CB9F9C366D0}" type="datetimeFigureOut">
              <a:rPr lang="en-US" smtClean="0">
                <a:solidFill>
                  <a:prstClr val="black">
                    <a:lumMod val="50000"/>
                    <a:lumOff val="50000"/>
                  </a:prstClr>
                </a:solidFill>
              </a:rPr>
              <a:pPr/>
              <a:t>11/7/2016</a:t>
            </a:fld>
            <a:endParaRPr lang="en-US">
              <a:solidFill>
                <a:prstClr val="black">
                  <a:lumMod val="50000"/>
                  <a:lumOff val="50000"/>
                </a:prstClr>
              </a:solidFill>
            </a:endParaRPr>
          </a:p>
        </p:txBody>
      </p:sp>
      <p:sp>
        <p:nvSpPr>
          <p:cNvPr id="4" name="Footer Placeholder 3"/>
          <p:cNvSpPr>
            <a:spLocks noGrp="1"/>
          </p:cNvSpPr>
          <p:nvPr>
            <p:ph type="ftr" sz="quarter" idx="11"/>
          </p:nvPr>
        </p:nvSpPr>
        <p:spPr/>
        <p:txBody>
          <a:bodyPr/>
          <a:lstStyle/>
          <a:p>
            <a:endParaRPr lang="en-US">
              <a:solidFill>
                <a:prstClr val="black">
                  <a:lumMod val="50000"/>
                  <a:lumOff val="50000"/>
                </a:prstClr>
              </a:solidFill>
            </a:endParaRPr>
          </a:p>
        </p:txBody>
      </p:sp>
      <p:sp>
        <p:nvSpPr>
          <p:cNvPr id="5" name="Slide Number Placeholder 4"/>
          <p:cNvSpPr>
            <a:spLocks noGrp="1"/>
          </p:cNvSpPr>
          <p:nvPr>
            <p:ph type="sldNum" sz="quarter" idx="12"/>
          </p:nvPr>
        </p:nvSpPr>
        <p:spPr/>
        <p:txBody>
          <a:bodyPr/>
          <a:lstStyle/>
          <a:p>
            <a:fld id="{9758A686-6890-A74A-A9F5-F783B45DE09B}"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36611732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bg>
      <p:bgRef idx="1001">
        <a:schemeClr val="bg1"/>
      </p:bgRef>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B768867-B568-324F-8E23-9CB9F9C366D0}" type="datetimeFigureOut">
              <a:rPr lang="en-US" smtClean="0">
                <a:solidFill>
                  <a:prstClr val="black">
                    <a:lumMod val="50000"/>
                    <a:lumOff val="50000"/>
                  </a:prstClr>
                </a:solidFill>
              </a:rPr>
              <a:pPr/>
              <a:t>11/7/2016</a:t>
            </a:fld>
            <a:endParaRPr lang="en-US">
              <a:solidFill>
                <a:prstClr val="black">
                  <a:lumMod val="50000"/>
                  <a:lumOff val="50000"/>
                </a:prstClr>
              </a:solidFill>
            </a:endParaRPr>
          </a:p>
        </p:txBody>
      </p:sp>
      <p:sp>
        <p:nvSpPr>
          <p:cNvPr id="3" name="Footer Placeholder 2"/>
          <p:cNvSpPr>
            <a:spLocks noGrp="1"/>
          </p:cNvSpPr>
          <p:nvPr>
            <p:ph type="ftr" sz="quarter" idx="11"/>
          </p:nvPr>
        </p:nvSpPr>
        <p:spPr/>
        <p:txBody>
          <a:bodyPr/>
          <a:lstStyle/>
          <a:p>
            <a:endParaRPr lang="en-US">
              <a:solidFill>
                <a:prstClr val="black">
                  <a:lumMod val="50000"/>
                  <a:lumOff val="50000"/>
                </a:prstClr>
              </a:solidFill>
            </a:endParaRPr>
          </a:p>
        </p:txBody>
      </p:sp>
      <p:sp>
        <p:nvSpPr>
          <p:cNvPr id="4" name="Slide Number Placeholder 3"/>
          <p:cNvSpPr>
            <a:spLocks noGrp="1"/>
          </p:cNvSpPr>
          <p:nvPr>
            <p:ph type="sldNum" sz="quarter" idx="12"/>
          </p:nvPr>
        </p:nvSpPr>
        <p:spPr/>
        <p:txBody>
          <a:bodyPr/>
          <a:lstStyle/>
          <a:p>
            <a:fld id="{9758A686-6890-A74A-A9F5-F783B45DE09B}"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1381828373"/>
      </p:ext>
    </p:extLst>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199" y="381001"/>
            <a:ext cx="3509683" cy="2209800"/>
          </a:xfrm>
        </p:spPr>
        <p:txBody>
          <a:bodyPr anchor="b"/>
          <a:lstStyle>
            <a:lvl1pPr algn="l">
              <a:defRPr sz="4400" b="0"/>
            </a:lvl1pPr>
          </a:lstStyle>
          <a:p>
            <a:r>
              <a:rPr lang="en-CA" smtClean="0"/>
              <a:t>Click to edit Master title style</a:t>
            </a:r>
            <a:endParaRPr/>
          </a:p>
        </p:txBody>
      </p:sp>
      <p:sp>
        <p:nvSpPr>
          <p:cNvPr id="3" name="Content Placeholder 2"/>
          <p:cNvSpPr>
            <a:spLocks noGrp="1"/>
          </p:cNvSpPr>
          <p:nvPr>
            <p:ph idx="1"/>
          </p:nvPr>
        </p:nvSpPr>
        <p:spPr>
          <a:xfrm>
            <a:off x="5029200" y="273050"/>
            <a:ext cx="3657600" cy="5853113"/>
          </a:xfrm>
        </p:spPr>
        <p:txBody>
          <a:bodyPr>
            <a:normAutofit/>
          </a:bodyPr>
          <a:lstStyle>
            <a:lvl1pPr>
              <a:defRPr sz="2200"/>
            </a:lvl1pPr>
            <a:lvl2pPr>
              <a:defRPr sz="20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4" name="Text Placeholder 3"/>
          <p:cNvSpPr>
            <a:spLocks noGrp="1"/>
          </p:cNvSpPr>
          <p:nvPr>
            <p:ph type="body" sz="half" idx="2"/>
          </p:nvPr>
        </p:nvSpPr>
        <p:spPr>
          <a:xfrm>
            <a:off x="457199" y="2649071"/>
            <a:ext cx="3509683" cy="3388192"/>
          </a:xfrm>
        </p:spPr>
        <p:txBody>
          <a:bodyPr>
            <a:normAutofit/>
          </a:bodyPr>
          <a:lstStyle>
            <a:lvl1pPr marL="0" indent="0">
              <a:spcBef>
                <a:spcPts val="600"/>
              </a:spcBef>
              <a:buNone/>
              <a:defRPr sz="20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fld id="{AB768867-B568-324F-8E23-9CB9F9C366D0}" type="datetimeFigureOut">
              <a:rPr lang="en-US" smtClean="0">
                <a:solidFill>
                  <a:prstClr val="white"/>
                </a:solidFill>
              </a:rPr>
              <a:pPr/>
              <a:t>11/7/2016</a:t>
            </a:fld>
            <a:endParaRPr lang="en-US">
              <a:solidFill>
                <a:prstClr val="white"/>
              </a:solidFill>
            </a:endParaRPr>
          </a:p>
        </p:txBody>
      </p:sp>
      <p:sp>
        <p:nvSpPr>
          <p:cNvPr id="6" name="Footer Placeholder 5"/>
          <p:cNvSpPr>
            <a:spLocks noGrp="1"/>
          </p:cNvSpPr>
          <p:nvPr>
            <p:ph type="ftr" sz="quarter" idx="11"/>
          </p:nvPr>
        </p:nvSpPr>
        <p:spPr/>
        <p:txBody>
          <a:bodyPr/>
          <a:lstStyle/>
          <a:p>
            <a:endParaRPr lang="en-US">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9758A686-6890-A74A-A9F5-F783B45DE09B}"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36260498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51425" y="381001"/>
            <a:ext cx="3635375" cy="2209800"/>
          </a:xfrm>
        </p:spPr>
        <p:txBody>
          <a:bodyPr anchor="b"/>
          <a:lstStyle>
            <a:lvl1pPr algn="l">
              <a:defRPr sz="4400" b="0">
                <a:solidFill>
                  <a:schemeClr val="tx1"/>
                </a:solidFill>
              </a:defRPr>
            </a:lvl1pPr>
          </a:lstStyle>
          <a:p>
            <a:r>
              <a:rPr lang="en-CA" smtClean="0"/>
              <a:t>Click to edit Master title style</a:t>
            </a:r>
            <a:endParaRPr/>
          </a:p>
        </p:txBody>
      </p:sp>
      <p:sp>
        <p:nvSpPr>
          <p:cNvPr id="4" name="Text Placeholder 3"/>
          <p:cNvSpPr>
            <a:spLocks noGrp="1"/>
          </p:cNvSpPr>
          <p:nvPr>
            <p:ph type="body" sz="half" idx="2"/>
          </p:nvPr>
        </p:nvSpPr>
        <p:spPr>
          <a:xfrm>
            <a:off x="5051425" y="2649070"/>
            <a:ext cx="3635375" cy="3505667"/>
          </a:xfrm>
        </p:spPr>
        <p:txBody>
          <a:bodyPr>
            <a:normAutofit/>
          </a:bodyPr>
          <a:lstStyle>
            <a:lvl1pPr marL="0" indent="0">
              <a:spcBef>
                <a:spcPts val="600"/>
              </a:spcBef>
              <a:buNone/>
              <a:defRPr sz="2000">
                <a:solidFill>
                  <a:schemeClr val="tx1">
                    <a:lumMod val="65000"/>
                    <a:lumOff val="3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fld id="{AB768867-B568-324F-8E23-9CB9F9C366D0}" type="datetimeFigureOut">
              <a:rPr lang="en-US" smtClean="0">
                <a:solidFill>
                  <a:prstClr val="white"/>
                </a:solidFill>
              </a:rPr>
              <a:pPr/>
              <a:t>11/7/2016</a:t>
            </a:fld>
            <a:endParaRPr lang="en-US">
              <a:solidFill>
                <a:prstClr val="white"/>
              </a:solidFill>
            </a:endParaRPr>
          </a:p>
        </p:txBody>
      </p:sp>
      <p:sp>
        <p:nvSpPr>
          <p:cNvPr id="6" name="Footer Placeholder 5"/>
          <p:cNvSpPr>
            <a:spLocks noGrp="1"/>
          </p:cNvSpPr>
          <p:nvPr>
            <p:ph type="ftr" sz="quarter" idx="11"/>
          </p:nvPr>
        </p:nvSpPr>
        <p:spPr/>
        <p:txBody>
          <a:bodyPr/>
          <a:lstStyle/>
          <a:p>
            <a:endParaRPr lang="en-US">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9758A686-6890-A74A-A9F5-F783B45DE09B}"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9" name="Picture Placeholder 8"/>
          <p:cNvSpPr>
            <a:spLocks noGrp="1"/>
          </p:cNvSpPr>
          <p:nvPr>
            <p:ph type="pic" sz="quarter" idx="13"/>
          </p:nvPr>
        </p:nvSpPr>
        <p:spPr>
          <a:xfrm>
            <a:off x="228600" y="1143000"/>
            <a:ext cx="4267200" cy="4267200"/>
          </a:xfrm>
          <a:prstGeom prst="ellipse">
            <a:avLst/>
          </a:prstGeom>
          <a:ln w="28575">
            <a:solidFill>
              <a:schemeClr val="accent1"/>
            </a:solidFill>
          </a:ln>
        </p:spPr>
        <p:txBody>
          <a:bodyPr/>
          <a:lstStyle>
            <a:lvl1pPr marL="0" indent="0">
              <a:buNone/>
              <a:defRPr>
                <a:solidFill>
                  <a:schemeClr val="bg1"/>
                </a:solidFill>
              </a:defRPr>
            </a:lvl1pPr>
          </a:lstStyle>
          <a:p>
            <a:r>
              <a:rPr lang="en-CA" smtClean="0"/>
              <a:t>Drag picture to placeholder or click icon to add</a:t>
            </a:r>
            <a:endParaRPr/>
          </a:p>
        </p:txBody>
      </p:sp>
    </p:spTree>
    <p:extLst>
      <p:ext uri="{BB962C8B-B14F-4D97-AF65-F5344CB8AC3E}">
        <p14:creationId xmlns:p14="http://schemas.microsoft.com/office/powerpoint/2010/main" val="101354419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 Pictures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51425" y="381001"/>
            <a:ext cx="3635375" cy="2209800"/>
          </a:xfrm>
        </p:spPr>
        <p:txBody>
          <a:bodyPr anchor="b"/>
          <a:lstStyle>
            <a:lvl1pPr algn="l">
              <a:defRPr sz="4400" b="0">
                <a:solidFill>
                  <a:schemeClr val="tx1"/>
                </a:solidFill>
              </a:defRPr>
            </a:lvl1pPr>
          </a:lstStyle>
          <a:p>
            <a:r>
              <a:rPr lang="en-CA" smtClean="0"/>
              <a:t>Click to edit Master title style</a:t>
            </a:r>
            <a:endParaRPr/>
          </a:p>
        </p:txBody>
      </p:sp>
      <p:sp>
        <p:nvSpPr>
          <p:cNvPr id="4" name="Text Placeholder 3"/>
          <p:cNvSpPr>
            <a:spLocks noGrp="1"/>
          </p:cNvSpPr>
          <p:nvPr>
            <p:ph type="body" sz="half" idx="2"/>
          </p:nvPr>
        </p:nvSpPr>
        <p:spPr>
          <a:xfrm>
            <a:off x="5051425" y="2649070"/>
            <a:ext cx="3635375" cy="3505667"/>
          </a:xfrm>
        </p:spPr>
        <p:txBody>
          <a:bodyPr>
            <a:normAutofit/>
          </a:bodyPr>
          <a:lstStyle>
            <a:lvl1pPr marL="0" indent="0">
              <a:spcBef>
                <a:spcPts val="600"/>
              </a:spcBef>
              <a:buNone/>
              <a:defRPr sz="2000">
                <a:solidFill>
                  <a:schemeClr val="tx1">
                    <a:lumMod val="65000"/>
                    <a:lumOff val="3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fld id="{AB768867-B568-324F-8E23-9CB9F9C366D0}" type="datetimeFigureOut">
              <a:rPr lang="en-US" smtClean="0">
                <a:solidFill>
                  <a:prstClr val="white"/>
                </a:solidFill>
              </a:rPr>
              <a:pPr/>
              <a:t>11/7/2016</a:t>
            </a:fld>
            <a:endParaRPr lang="en-US">
              <a:solidFill>
                <a:prstClr val="white"/>
              </a:solidFill>
            </a:endParaRPr>
          </a:p>
        </p:txBody>
      </p:sp>
      <p:sp>
        <p:nvSpPr>
          <p:cNvPr id="6" name="Footer Placeholder 5"/>
          <p:cNvSpPr>
            <a:spLocks noGrp="1"/>
          </p:cNvSpPr>
          <p:nvPr>
            <p:ph type="ftr" sz="quarter" idx="11"/>
          </p:nvPr>
        </p:nvSpPr>
        <p:spPr/>
        <p:txBody>
          <a:bodyPr/>
          <a:lstStyle/>
          <a:p>
            <a:endParaRPr lang="en-US">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9758A686-6890-A74A-A9F5-F783B45DE09B}"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9" name="Picture Placeholder 8"/>
          <p:cNvSpPr>
            <a:spLocks noGrp="1"/>
          </p:cNvSpPr>
          <p:nvPr>
            <p:ph type="pic" sz="quarter" idx="13"/>
          </p:nvPr>
        </p:nvSpPr>
        <p:spPr>
          <a:xfrm>
            <a:off x="990600" y="2590800"/>
            <a:ext cx="3505200" cy="3505200"/>
          </a:xfrm>
          <a:prstGeom prst="ellipse">
            <a:avLst/>
          </a:prstGeom>
          <a:ln w="28575">
            <a:solidFill>
              <a:schemeClr val="accent1"/>
            </a:solidFill>
          </a:ln>
        </p:spPr>
        <p:txBody>
          <a:bodyPr/>
          <a:lstStyle>
            <a:lvl1pPr marL="0" indent="0">
              <a:buNone/>
              <a:defRPr>
                <a:solidFill>
                  <a:schemeClr val="bg1"/>
                </a:solidFill>
              </a:defRPr>
            </a:lvl1pPr>
          </a:lstStyle>
          <a:p>
            <a:r>
              <a:rPr lang="en-CA" smtClean="0"/>
              <a:t>Drag picture to placeholder or click icon to add</a:t>
            </a:r>
            <a:endParaRPr/>
          </a:p>
        </p:txBody>
      </p:sp>
      <p:sp>
        <p:nvSpPr>
          <p:cNvPr id="8" name="Picture Placeholder 8"/>
          <p:cNvSpPr>
            <a:spLocks noGrp="1"/>
          </p:cNvSpPr>
          <p:nvPr>
            <p:ph type="pic" sz="quarter" idx="14"/>
          </p:nvPr>
        </p:nvSpPr>
        <p:spPr>
          <a:xfrm>
            <a:off x="2479675" y="1260475"/>
            <a:ext cx="1254125" cy="1254125"/>
          </a:xfrm>
          <a:prstGeom prst="ellipse">
            <a:avLst/>
          </a:prstGeom>
          <a:ln w="28575">
            <a:solidFill>
              <a:schemeClr val="accent1"/>
            </a:solidFill>
          </a:ln>
        </p:spPr>
        <p:txBody>
          <a:bodyPr>
            <a:normAutofit/>
          </a:bodyPr>
          <a:lstStyle>
            <a:lvl1pPr marL="0" indent="0">
              <a:buNone/>
              <a:defRPr sz="1400">
                <a:solidFill>
                  <a:schemeClr val="bg1"/>
                </a:solidFill>
              </a:defRPr>
            </a:lvl1pPr>
          </a:lstStyle>
          <a:p>
            <a:r>
              <a:rPr lang="en-CA" smtClean="0"/>
              <a:t>Drag picture to placeholder or click icon to add</a:t>
            </a:r>
            <a:endParaRPr/>
          </a:p>
        </p:txBody>
      </p:sp>
      <p:sp>
        <p:nvSpPr>
          <p:cNvPr id="10" name="Picture Placeholder 8"/>
          <p:cNvSpPr>
            <a:spLocks noGrp="1"/>
          </p:cNvSpPr>
          <p:nvPr>
            <p:ph type="pic" sz="quarter" idx="15"/>
          </p:nvPr>
        </p:nvSpPr>
        <p:spPr>
          <a:xfrm>
            <a:off x="269875" y="762000"/>
            <a:ext cx="2092325" cy="2092325"/>
          </a:xfrm>
          <a:prstGeom prst="ellipse">
            <a:avLst/>
          </a:prstGeom>
          <a:ln w="28575">
            <a:solidFill>
              <a:schemeClr val="accent1"/>
            </a:solidFill>
          </a:ln>
        </p:spPr>
        <p:txBody>
          <a:bodyPr>
            <a:normAutofit/>
          </a:bodyPr>
          <a:lstStyle>
            <a:lvl1pPr marL="0" indent="0">
              <a:buNone/>
              <a:defRPr sz="1800">
                <a:solidFill>
                  <a:schemeClr val="bg1"/>
                </a:solidFill>
              </a:defRPr>
            </a:lvl1pPr>
          </a:lstStyle>
          <a:p>
            <a:r>
              <a:rPr lang="en-CA" smtClean="0"/>
              <a:t>Drag picture to placeholder or click icon to add</a:t>
            </a:r>
            <a:endParaRPr/>
          </a:p>
        </p:txBody>
      </p:sp>
    </p:spTree>
    <p:extLst>
      <p:ext uri="{BB962C8B-B14F-4D97-AF65-F5344CB8AC3E}">
        <p14:creationId xmlns:p14="http://schemas.microsoft.com/office/powerpoint/2010/main" val="397714562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a:p>
        </p:txBody>
      </p:sp>
      <p:sp>
        <p:nvSpPr>
          <p:cNvPr id="3" name="Vertical Text Placeholder 2"/>
          <p:cNvSpPr>
            <a:spLocks noGrp="1"/>
          </p:cNvSpPr>
          <p:nvPr>
            <p:ph type="body" orient="vert" idx="1"/>
          </p:nvPr>
        </p:nvSpPr>
        <p:spPr>
          <a:xfrm>
            <a:off x="457200" y="2568388"/>
            <a:ext cx="8228013" cy="3468875"/>
          </a:xfrm>
        </p:spPr>
        <p:txBody>
          <a:bodyPr vert="eaVert"/>
          <a:lstStyle>
            <a:lvl5pPr>
              <a:defRPr/>
            </a:lvl5pPr>
            <a:lvl6pPr marL="1719072">
              <a:defRPr/>
            </a:lvl6pPr>
            <a:lvl7pPr marL="1719072">
              <a:defRPr/>
            </a:lvl7pPr>
            <a:lvl8pPr marL="1719072">
              <a:defRPr/>
            </a:lvl8pPr>
            <a:lvl9pPr marL="1719072">
              <a:defRPr/>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4" name="Date Placeholder 3"/>
          <p:cNvSpPr>
            <a:spLocks noGrp="1"/>
          </p:cNvSpPr>
          <p:nvPr>
            <p:ph type="dt" sz="half" idx="10"/>
          </p:nvPr>
        </p:nvSpPr>
        <p:spPr/>
        <p:txBody>
          <a:bodyPr/>
          <a:lstStyle/>
          <a:p>
            <a:fld id="{AB768867-B568-324F-8E23-9CB9F9C366D0}" type="datetimeFigureOut">
              <a:rPr lang="en-US" smtClean="0">
                <a:solidFill>
                  <a:prstClr val="black">
                    <a:lumMod val="50000"/>
                    <a:lumOff val="50000"/>
                  </a:prstClr>
                </a:solidFill>
              </a:rPr>
              <a:pPr/>
              <a:t>11/7/2016</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9758A686-6890-A74A-A9F5-F783B45DE09B}"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57242567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6600" y="274638"/>
            <a:ext cx="1524000" cy="5851525"/>
          </a:xfrm>
        </p:spPr>
        <p:txBody>
          <a:bodyPr vert="eaVert" anchor="t" anchorCtr="0"/>
          <a:lstStyle/>
          <a:p>
            <a:r>
              <a:rPr lang="en-CA" smtClean="0"/>
              <a:t>Click to edit Master title style</a:t>
            </a:r>
            <a:endParaRPr/>
          </a:p>
        </p:txBody>
      </p:sp>
      <p:sp>
        <p:nvSpPr>
          <p:cNvPr id="3" name="Vertical Text Placeholder 2"/>
          <p:cNvSpPr>
            <a:spLocks noGrp="1"/>
          </p:cNvSpPr>
          <p:nvPr>
            <p:ph type="body" orient="vert" idx="1"/>
          </p:nvPr>
        </p:nvSpPr>
        <p:spPr>
          <a:xfrm>
            <a:off x="457200" y="416859"/>
            <a:ext cx="6019800" cy="5615642"/>
          </a:xfrm>
        </p:spPr>
        <p:txBody>
          <a:bodyPr vert="eaVert"/>
          <a:lstStyle>
            <a:lvl5pPr>
              <a:defRPr/>
            </a:lvl5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4" name="Date Placeholder 3"/>
          <p:cNvSpPr>
            <a:spLocks noGrp="1"/>
          </p:cNvSpPr>
          <p:nvPr>
            <p:ph type="dt" sz="half" idx="10"/>
          </p:nvPr>
        </p:nvSpPr>
        <p:spPr/>
        <p:txBody>
          <a:bodyPr/>
          <a:lstStyle/>
          <a:p>
            <a:fld id="{AB768867-B568-324F-8E23-9CB9F9C366D0}" type="datetimeFigureOut">
              <a:rPr lang="en-US" smtClean="0">
                <a:solidFill>
                  <a:prstClr val="black">
                    <a:lumMod val="50000"/>
                    <a:lumOff val="50000"/>
                  </a:prstClr>
                </a:solidFill>
              </a:rPr>
              <a:pPr/>
              <a:t>11/7/2016</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9758A686-6890-A74A-A9F5-F783B45DE09B}"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141608004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Closin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AB768867-B568-324F-8E23-9CB9F9C366D0}" type="datetimeFigureOut">
              <a:rPr lang="en-US" smtClean="0">
                <a:solidFill>
                  <a:prstClr val="black">
                    <a:lumMod val="50000"/>
                    <a:lumOff val="50000"/>
                  </a:prstClr>
                </a:solidFill>
              </a:rPr>
              <a:pPr/>
              <a:t>11/7/2016</a:t>
            </a:fld>
            <a:endParaRPr lang="en-US">
              <a:solidFill>
                <a:prstClr val="black">
                  <a:lumMod val="50000"/>
                  <a:lumOff val="50000"/>
                </a:prstClr>
              </a:solidFill>
            </a:endParaRPr>
          </a:p>
        </p:txBody>
      </p:sp>
      <p:sp>
        <p:nvSpPr>
          <p:cNvPr id="4" name="Footer Placeholder 3"/>
          <p:cNvSpPr>
            <a:spLocks noGrp="1"/>
          </p:cNvSpPr>
          <p:nvPr>
            <p:ph type="ftr" sz="quarter" idx="11"/>
          </p:nvPr>
        </p:nvSpPr>
        <p:spPr/>
        <p:txBody>
          <a:bodyPr/>
          <a:lstStyle/>
          <a:p>
            <a:endParaRPr lang="en-US">
              <a:solidFill>
                <a:prstClr val="black">
                  <a:lumMod val="50000"/>
                  <a:lumOff val="50000"/>
                </a:prstClr>
              </a:solidFill>
            </a:endParaRPr>
          </a:p>
        </p:txBody>
      </p:sp>
      <p:sp>
        <p:nvSpPr>
          <p:cNvPr id="5" name="Slide Number Placeholder 4"/>
          <p:cNvSpPr>
            <a:spLocks noGrp="1"/>
          </p:cNvSpPr>
          <p:nvPr>
            <p:ph type="sldNum" sz="quarter" idx="12"/>
          </p:nvPr>
        </p:nvSpPr>
        <p:spPr/>
        <p:txBody>
          <a:bodyPr/>
          <a:lstStyle/>
          <a:p>
            <a:fld id="{9758A686-6890-A74A-A9F5-F783B45DE09B}"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3223401482"/>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rgbClr val="432A6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20" y="4406907"/>
            <a:ext cx="7772400" cy="1362075"/>
          </a:xfrm>
        </p:spPr>
        <p:txBody>
          <a:bodyPr anchor="t"/>
          <a:lstStyle>
            <a:lvl1pPr algn="l">
              <a:defRPr sz="4000" b="1" cap="all">
                <a:solidFill>
                  <a:schemeClr val="accent4">
                    <a:lumMod val="40000"/>
                    <a:lumOff val="60000"/>
                  </a:schemeClr>
                </a:solidFill>
              </a:defRPr>
            </a:lvl1pPr>
          </a:lstStyle>
          <a:p>
            <a:r>
              <a:rPr lang="en-CA" smtClean="0"/>
              <a:t>Click to edit Master title style</a:t>
            </a:r>
            <a:endParaRPr lang="en-US" dirty="0"/>
          </a:p>
        </p:txBody>
      </p:sp>
      <p:sp>
        <p:nvSpPr>
          <p:cNvPr id="3" name="Text Placeholder 2"/>
          <p:cNvSpPr>
            <a:spLocks noGrp="1"/>
          </p:cNvSpPr>
          <p:nvPr>
            <p:ph type="body" idx="1"/>
          </p:nvPr>
        </p:nvSpPr>
        <p:spPr>
          <a:xfrm>
            <a:off x="722320" y="2906713"/>
            <a:ext cx="7772400" cy="1500187"/>
          </a:xfrm>
        </p:spPr>
        <p:txBody>
          <a:bodyPr anchor="b"/>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smtClean="0"/>
              <a:t>Click to edit Master text styles</a:t>
            </a:r>
          </a:p>
        </p:txBody>
      </p:sp>
      <p:sp>
        <p:nvSpPr>
          <p:cNvPr id="4" name="Date Placeholder 3"/>
          <p:cNvSpPr>
            <a:spLocks noGrp="1"/>
          </p:cNvSpPr>
          <p:nvPr>
            <p:ph type="dt" sz="half" idx="10"/>
          </p:nvPr>
        </p:nvSpPr>
        <p:spPr/>
        <p:txBody>
          <a:bodyPr/>
          <a:lstStyle/>
          <a:p>
            <a:fld id="{0BFAD1A2-8AED-A645-8410-FB92B74EB709}" type="datetimeFigureOut">
              <a:rPr lang="en-US" smtClean="0"/>
              <a:t>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7B4244-0C90-174F-AC62-B324DE942B25}" type="slidenum">
              <a:rPr lang="en-US" smtClean="0"/>
              <a:t>‹#›</a:t>
            </a:fld>
            <a:endParaRPr lang="en-US"/>
          </a:p>
        </p:txBody>
      </p:sp>
      <p:pic>
        <p:nvPicPr>
          <p:cNvPr id="7" name="Picture 2" descr="C:\Users\pfeng_admin\Pictures\bcmidnet\bcmidnet-logo-invert sep9.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846" y="0"/>
            <a:ext cx="9144000" cy="23662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86399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Date Placeholder 4"/>
          <p:cNvSpPr>
            <a:spLocks noGrp="1"/>
          </p:cNvSpPr>
          <p:nvPr>
            <p:ph type="dt" sz="half" idx="10"/>
          </p:nvPr>
        </p:nvSpPr>
        <p:spPr/>
        <p:txBody>
          <a:bodyPr/>
          <a:lstStyle/>
          <a:p>
            <a:fld id="{0BFAD1A2-8AED-A645-8410-FB92B74EB709}" type="datetimeFigureOut">
              <a:rPr lang="en-US" smtClean="0"/>
              <a:t>11/7/2016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7B4244-0C90-174F-AC62-B324DE942B25}" type="slidenum">
              <a:rPr lang="en-US" smtClean="0"/>
              <a:t>‹#›</a:t>
            </a:fld>
            <a:endParaRPr lang="en-US"/>
          </a:p>
        </p:txBody>
      </p:sp>
    </p:spTree>
    <p:extLst>
      <p:ext uri="{BB962C8B-B14F-4D97-AF65-F5344CB8AC3E}">
        <p14:creationId xmlns:p14="http://schemas.microsoft.com/office/powerpoint/2010/main" val="37791638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CA" smtClean="0"/>
              <a:t>Click to edit Master title style</a:t>
            </a:r>
            <a:endParaRPr lang="en-US"/>
          </a:p>
        </p:txBody>
      </p:sp>
      <p:sp>
        <p:nvSpPr>
          <p:cNvPr id="3" name="Text Placeholder 2"/>
          <p:cNvSpPr>
            <a:spLocks noGrp="1"/>
          </p:cNvSpPr>
          <p:nvPr>
            <p:ph type="body" idx="1"/>
          </p:nvPr>
        </p:nvSpPr>
        <p:spPr>
          <a:xfrm>
            <a:off x="457207" y="153511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4" name="Content Placeholder 3"/>
          <p:cNvSpPr>
            <a:spLocks noGrp="1"/>
          </p:cNvSpPr>
          <p:nvPr>
            <p:ph sz="half" idx="2"/>
          </p:nvPr>
        </p:nvSpPr>
        <p:spPr>
          <a:xfrm>
            <a:off x="457207"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Text Placeholder 4"/>
          <p:cNvSpPr>
            <a:spLocks noGrp="1"/>
          </p:cNvSpPr>
          <p:nvPr>
            <p:ph type="body" sz="quarter" idx="3"/>
          </p:nvPr>
        </p:nvSpPr>
        <p:spPr>
          <a:xfrm>
            <a:off x="4645032" y="153511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6" name="Content Placeholder 5"/>
          <p:cNvSpPr>
            <a:spLocks noGrp="1"/>
          </p:cNvSpPr>
          <p:nvPr>
            <p:ph sz="quarter" idx="4"/>
          </p:nvPr>
        </p:nvSpPr>
        <p:spPr>
          <a:xfrm>
            <a:off x="4645032"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7" name="Date Placeholder 6"/>
          <p:cNvSpPr>
            <a:spLocks noGrp="1"/>
          </p:cNvSpPr>
          <p:nvPr>
            <p:ph type="dt" sz="half" idx="10"/>
          </p:nvPr>
        </p:nvSpPr>
        <p:spPr/>
        <p:txBody>
          <a:bodyPr/>
          <a:lstStyle/>
          <a:p>
            <a:fld id="{0BFAD1A2-8AED-A645-8410-FB92B74EB709}" type="datetimeFigureOut">
              <a:rPr lang="en-US" smtClean="0"/>
              <a:t>11/7/2016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67B4244-0C90-174F-AC62-B324DE942B25}" type="slidenum">
              <a:rPr lang="en-US" smtClean="0"/>
              <a:t>‹#›</a:t>
            </a:fld>
            <a:endParaRPr lang="en-US"/>
          </a:p>
        </p:txBody>
      </p:sp>
    </p:spTree>
    <p:extLst>
      <p:ext uri="{BB962C8B-B14F-4D97-AF65-F5344CB8AC3E}">
        <p14:creationId xmlns:p14="http://schemas.microsoft.com/office/powerpoint/2010/main" val="11459096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Date Placeholder 2"/>
          <p:cNvSpPr>
            <a:spLocks noGrp="1"/>
          </p:cNvSpPr>
          <p:nvPr>
            <p:ph type="dt" sz="half" idx="10"/>
          </p:nvPr>
        </p:nvSpPr>
        <p:spPr/>
        <p:txBody>
          <a:bodyPr/>
          <a:lstStyle/>
          <a:p>
            <a:fld id="{0BFAD1A2-8AED-A645-8410-FB92B74EB709}" type="datetimeFigureOut">
              <a:rPr lang="en-US" smtClean="0"/>
              <a:t>11/7/2016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67B4244-0C90-174F-AC62-B324DE942B25}" type="slidenum">
              <a:rPr lang="en-US" smtClean="0"/>
              <a:t>‹#›</a:t>
            </a:fld>
            <a:endParaRPr lang="en-US"/>
          </a:p>
        </p:txBody>
      </p:sp>
    </p:spTree>
    <p:extLst>
      <p:ext uri="{BB962C8B-B14F-4D97-AF65-F5344CB8AC3E}">
        <p14:creationId xmlns:p14="http://schemas.microsoft.com/office/powerpoint/2010/main" val="19312223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FAD1A2-8AED-A645-8410-FB92B74EB709}" type="datetimeFigureOut">
              <a:rPr lang="en-US" smtClean="0"/>
              <a:t>11/7/2016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67B4244-0C90-174F-AC62-B324DE942B25}" type="slidenum">
              <a:rPr lang="en-US" smtClean="0"/>
              <a:t>‹#›</a:t>
            </a:fld>
            <a:endParaRPr lang="en-US"/>
          </a:p>
        </p:txBody>
      </p:sp>
    </p:spTree>
    <p:extLst>
      <p:ext uri="{BB962C8B-B14F-4D97-AF65-F5344CB8AC3E}">
        <p14:creationId xmlns:p14="http://schemas.microsoft.com/office/powerpoint/2010/main" val="2427458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CA"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Text Placeholder 3"/>
          <p:cNvSpPr>
            <a:spLocks noGrp="1"/>
          </p:cNvSpPr>
          <p:nvPr>
            <p:ph type="body" sz="half" idx="2"/>
          </p:nvPr>
        </p:nvSpPr>
        <p:spPr>
          <a:xfrm>
            <a:off x="457200"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0BFAD1A2-8AED-A645-8410-FB92B74EB709}" type="datetimeFigureOut">
              <a:rPr lang="en-US" smtClean="0"/>
              <a:t>11/7/2016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7B4244-0C90-174F-AC62-B324DE942B25}" type="slidenum">
              <a:rPr lang="en-US" smtClean="0"/>
              <a:t>‹#›</a:t>
            </a:fld>
            <a:endParaRPr lang="en-US"/>
          </a:p>
        </p:txBody>
      </p:sp>
    </p:spTree>
    <p:extLst>
      <p:ext uri="{BB962C8B-B14F-4D97-AF65-F5344CB8AC3E}">
        <p14:creationId xmlns:p14="http://schemas.microsoft.com/office/powerpoint/2010/main" val="4992978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7"/>
            <a:ext cx="5486400" cy="566738"/>
          </a:xfrm>
        </p:spPr>
        <p:txBody>
          <a:bodyPr anchor="b"/>
          <a:lstStyle>
            <a:lvl1pPr algn="l">
              <a:defRPr sz="2000" b="1"/>
            </a:lvl1pPr>
          </a:lstStyle>
          <a:p>
            <a:r>
              <a:rPr lang="en-CA"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0BFAD1A2-8AED-A645-8410-FB92B74EB709}" type="datetimeFigureOut">
              <a:rPr lang="en-US" smtClean="0"/>
              <a:t>11/7/2016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7B4244-0C90-174F-AC62-B324DE942B25}" type="slidenum">
              <a:rPr lang="en-US" smtClean="0"/>
              <a:t>‹#›</a:t>
            </a:fld>
            <a:endParaRPr lang="en-US"/>
          </a:p>
        </p:txBody>
      </p:sp>
    </p:spTree>
    <p:extLst>
      <p:ext uri="{BB962C8B-B14F-4D97-AF65-F5344CB8AC3E}">
        <p14:creationId xmlns:p14="http://schemas.microsoft.com/office/powerpoint/2010/main" val="29989759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theme" Target="../theme/theme2.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CA"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FAD1A2-8AED-A645-8410-FB92B74EB709}" type="datetimeFigureOut">
              <a:rPr lang="en-US" smtClean="0"/>
              <a:t>11/7/2016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7B4244-0C90-174F-AC62-B324DE942B25}" type="slidenum">
              <a:rPr lang="en-US" smtClean="0"/>
              <a:t>‹#›</a:t>
            </a:fld>
            <a:endParaRPr lang="en-US"/>
          </a:p>
        </p:txBody>
      </p:sp>
    </p:spTree>
    <p:extLst>
      <p:ext uri="{BB962C8B-B14F-4D97-AF65-F5344CB8AC3E}">
        <p14:creationId xmlns:p14="http://schemas.microsoft.com/office/powerpoint/2010/main" val="34547546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45141"/>
            <a:ext cx="8229600" cy="1143000"/>
          </a:xfrm>
          <a:prstGeom prst="rect">
            <a:avLst/>
          </a:prstGeom>
        </p:spPr>
        <p:txBody>
          <a:bodyPr vert="horz" lIns="91440" tIns="45720" rIns="91440" bIns="45720" rtlCol="0" anchor="ctr">
            <a:noAutofit/>
          </a:bodyPr>
          <a:lstStyle/>
          <a:p>
            <a:r>
              <a:rPr lang="en-CA" smtClean="0"/>
              <a:t>Click to edit Master title style</a:t>
            </a:r>
            <a:endParaRPr/>
          </a:p>
        </p:txBody>
      </p:sp>
      <p:sp>
        <p:nvSpPr>
          <p:cNvPr id="3" name="Text Placeholder 2"/>
          <p:cNvSpPr>
            <a:spLocks noGrp="1"/>
          </p:cNvSpPr>
          <p:nvPr>
            <p:ph type="body" idx="1"/>
          </p:nvPr>
        </p:nvSpPr>
        <p:spPr>
          <a:xfrm>
            <a:off x="739775" y="2770094"/>
            <a:ext cx="7662864" cy="3267169"/>
          </a:xfrm>
          <a:prstGeom prst="rect">
            <a:avLst/>
          </a:prstGeom>
        </p:spPr>
        <p:txBody>
          <a:bodyPr vert="horz" lIns="91440" tIns="45720" rIns="91440" bIns="45720" rtlCol="0">
            <a:normAutofit/>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fld id="{AB768867-B568-324F-8E23-9CB9F9C366D0}" type="datetimeFigureOut">
              <a:rPr lang="en-US" smtClean="0">
                <a:solidFill>
                  <a:prstClr val="black">
                    <a:lumMod val="50000"/>
                    <a:lumOff val="50000"/>
                  </a:prstClr>
                </a:solidFill>
              </a:rPr>
              <a:pPr/>
              <a:t>11/7/2016</a:t>
            </a:fld>
            <a:endParaRPr lang="en-US">
              <a:solidFill>
                <a:prstClr val="black">
                  <a:lumMod val="50000"/>
                  <a:lumOff val="50000"/>
                </a:prstClr>
              </a:solidFill>
            </a:endParaRPr>
          </a:p>
        </p:txBody>
      </p:sp>
      <p:sp>
        <p:nvSpPr>
          <p:cNvPr id="5" name="Footer Placeholder 4"/>
          <p:cNvSpPr>
            <a:spLocks noGrp="1"/>
          </p:cNvSpPr>
          <p:nvPr>
            <p:ph type="ftr" sz="quarter" idx="3"/>
          </p:nvPr>
        </p:nvSpPr>
        <p:spPr>
          <a:xfrm>
            <a:off x="5789613" y="6356350"/>
            <a:ext cx="2895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endParaRPr lang="en-US">
              <a:solidFill>
                <a:prstClr val="black">
                  <a:lumMod val="50000"/>
                  <a:lumOff val="50000"/>
                </a:prstClr>
              </a:solidFill>
            </a:endParaRPr>
          </a:p>
        </p:txBody>
      </p:sp>
      <p:sp>
        <p:nvSpPr>
          <p:cNvPr id="6" name="Slide Number Placeholder 5"/>
          <p:cNvSpPr>
            <a:spLocks noGrp="1"/>
          </p:cNvSpPr>
          <p:nvPr>
            <p:ph type="sldNum" sz="quarter" idx="4"/>
          </p:nvPr>
        </p:nvSpPr>
        <p:spPr>
          <a:xfrm>
            <a:off x="4305300" y="6356350"/>
            <a:ext cx="533400" cy="365125"/>
          </a:xfrm>
          <a:prstGeom prst="rect">
            <a:avLst/>
          </a:prstGeom>
        </p:spPr>
        <p:txBody>
          <a:bodyPr vert="horz" lIns="91440" tIns="45720" rIns="91440" bIns="45720" rtlCol="0" anchor="ctr"/>
          <a:lstStyle>
            <a:lvl1pPr algn="ctr">
              <a:defRPr sz="1100" b="1">
                <a:solidFill>
                  <a:schemeClr val="tx1">
                    <a:lumMod val="50000"/>
                    <a:lumOff val="50000"/>
                  </a:schemeClr>
                </a:solidFill>
              </a:defRPr>
            </a:lvl1pPr>
          </a:lstStyle>
          <a:p>
            <a:fld id="{9758A686-6890-A74A-A9F5-F783B45DE09B}"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2776896521"/>
      </p:ext>
    </p:extLst>
  </p:cSld>
  <p:clrMap bg1="lt1" tx1="dk1" bg2="lt2" tx2="dk2" accent1="accent1" accent2="accent2" accent3="accent3" accent4="accent4" accent5="accent5" accent6="accent6" hlink="hlink" folHlink="folHlink"/>
  <p:sldLayoutIdLst>
    <p:sldLayoutId id="2147483791" r:id="rId1"/>
    <p:sldLayoutId id="2147483792" r:id="rId2"/>
    <p:sldLayoutId id="2147483793" r:id="rId3"/>
    <p:sldLayoutId id="2147483794" r:id="rId4"/>
    <p:sldLayoutId id="2147483795" r:id="rId5"/>
    <p:sldLayoutId id="2147483796" r:id="rId6"/>
    <p:sldLayoutId id="2147483797" r:id="rId7"/>
    <p:sldLayoutId id="2147483798" r:id="rId8"/>
    <p:sldLayoutId id="2147483799" r:id="rId9"/>
    <p:sldLayoutId id="2147483800" r:id="rId10"/>
    <p:sldLayoutId id="2147483801" r:id="rId11"/>
    <p:sldLayoutId id="2147483802" r:id="rId12"/>
    <p:sldLayoutId id="2147483803" r:id="rId13"/>
    <p:sldLayoutId id="2147483804" r:id="rId14"/>
    <p:sldLayoutId id="2147483805" r:id="rId15"/>
    <p:sldLayoutId id="2147483806" r:id="rId16"/>
  </p:sldLayoutIdLst>
  <p:txStyles>
    <p:titleStyle>
      <a:lvl1pPr algn="ctr" defTabSz="914400" rtl="0" eaLnBrk="1" latinLnBrk="0" hangingPunct="1">
        <a:spcBef>
          <a:spcPct val="0"/>
        </a:spcBef>
        <a:buNone/>
        <a:defRPr sz="4600" kern="1200">
          <a:solidFill>
            <a:schemeClr val="bg1"/>
          </a:solidFill>
          <a:latin typeface="+mj-lt"/>
          <a:ea typeface="+mj-ea"/>
          <a:cs typeface="+mj-cs"/>
        </a:defRPr>
      </a:lvl1pPr>
    </p:titleStyle>
    <p:bodyStyle>
      <a:lvl1pPr marL="342900" indent="-342900" algn="l" defTabSz="914400" rtl="0" eaLnBrk="1" latinLnBrk="0" hangingPunct="1">
        <a:spcBef>
          <a:spcPts val="2000"/>
        </a:spcBef>
        <a:buClr>
          <a:schemeClr val="accent1"/>
        </a:buClr>
        <a:buSzPct val="90000"/>
        <a:buFont typeface="Wingdings" pitchFamily="2" charset="2"/>
        <a:buChar char="S"/>
        <a:defRPr sz="22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60000"/>
            <a:lumOff val="40000"/>
          </a:schemeClr>
        </a:buClr>
        <a:buSzPct val="90000"/>
        <a:buFont typeface="Wingdings" pitchFamily="2" charset="2"/>
        <a:buChar char="S"/>
        <a:defRPr sz="2000" kern="1200">
          <a:solidFill>
            <a:schemeClr val="tx1">
              <a:lumMod val="65000"/>
              <a:lumOff val="35000"/>
            </a:schemeClr>
          </a:solidFill>
          <a:latin typeface="+mn-lt"/>
          <a:ea typeface="+mn-ea"/>
          <a:cs typeface="+mn-cs"/>
        </a:defRPr>
      </a:lvl2pPr>
      <a:lvl3pPr marL="1035050" indent="-349250" algn="l" defTabSz="914400" rtl="0" eaLnBrk="1" latinLnBrk="0" hangingPunct="1">
        <a:spcBef>
          <a:spcPts val="600"/>
        </a:spcBef>
        <a:buClr>
          <a:schemeClr val="accent1"/>
        </a:buClr>
        <a:buSzPct val="90000"/>
        <a:buFont typeface="Wingdings" pitchFamily="2" charset="2"/>
        <a:buChar char="S"/>
        <a:defRPr sz="1800" kern="1200">
          <a:solidFill>
            <a:schemeClr val="tx1">
              <a:lumMod val="65000"/>
              <a:lumOff val="35000"/>
            </a:schemeClr>
          </a:solidFill>
          <a:latin typeface="+mn-lt"/>
          <a:ea typeface="+mn-ea"/>
          <a:cs typeface="+mn-cs"/>
        </a:defRPr>
      </a:lvl3pPr>
      <a:lvl4pPr marL="1371600" indent="-336550" algn="l" defTabSz="914400" rtl="0" eaLnBrk="1" latinLnBrk="0" hangingPunct="1">
        <a:spcBef>
          <a:spcPts val="600"/>
        </a:spcBef>
        <a:buClr>
          <a:schemeClr val="accent1">
            <a:lumMod val="60000"/>
            <a:lumOff val="40000"/>
          </a:schemeClr>
        </a:buClr>
        <a:buSzPct val="90000"/>
        <a:buFont typeface="Wingdings" pitchFamily="2" charset="2"/>
        <a:buChar char="S"/>
        <a:defRPr sz="1800" kern="1200">
          <a:solidFill>
            <a:schemeClr val="tx1">
              <a:lumMod val="65000"/>
              <a:lumOff val="35000"/>
            </a:schemeClr>
          </a:solidFill>
          <a:latin typeface="+mn-lt"/>
          <a:ea typeface="+mn-ea"/>
          <a:cs typeface="+mn-cs"/>
        </a:defRPr>
      </a:lvl4pPr>
      <a:lvl5pPr marL="1720850" indent="-349250" algn="l" defTabSz="914400" rtl="0" eaLnBrk="1" latinLnBrk="0" hangingPunct="1">
        <a:spcBef>
          <a:spcPts val="600"/>
        </a:spcBef>
        <a:buClr>
          <a:schemeClr val="accent1"/>
        </a:buClr>
        <a:buSzPct val="90000"/>
        <a:buFont typeface="Wingdings" pitchFamily="2" charset="2"/>
        <a:buChar char="S"/>
        <a:defRPr sz="1800" kern="1200">
          <a:solidFill>
            <a:schemeClr val="tx1">
              <a:lumMod val="65000"/>
              <a:lumOff val="35000"/>
            </a:schemeClr>
          </a:solidFill>
          <a:latin typeface="+mn-lt"/>
          <a:ea typeface="+mn-ea"/>
          <a:cs typeface="+mn-cs"/>
        </a:defRPr>
      </a:lvl5pPr>
      <a:lvl6pPr marL="2055813" indent="-344488" algn="l" defTabSz="914400" rtl="0" eaLnBrk="1" latinLnBrk="0" hangingPunct="1">
        <a:spcBef>
          <a:spcPct val="20000"/>
        </a:spcBef>
        <a:buClr>
          <a:schemeClr val="accent1">
            <a:lumMod val="60000"/>
            <a:lumOff val="40000"/>
          </a:schemeClr>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2398713" indent="-344488" algn="l" defTabSz="914400" rtl="0" eaLnBrk="1" latinLnBrk="0" hangingPunct="1">
        <a:spcBef>
          <a:spcPct val="20000"/>
        </a:spcBef>
        <a:buClr>
          <a:schemeClr val="accent1"/>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7pPr>
      <a:lvl8pPr marL="2743200" indent="-344488" algn="l" defTabSz="914400" rtl="0" eaLnBrk="1" latinLnBrk="0" hangingPunct="1">
        <a:spcBef>
          <a:spcPct val="20000"/>
        </a:spcBef>
        <a:buClr>
          <a:schemeClr val="accent1">
            <a:lumMod val="60000"/>
            <a:lumOff val="40000"/>
          </a:schemeClr>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8pPr>
      <a:lvl9pPr marL="3087688" indent="-344488" algn="l" defTabSz="914400" rtl="0" eaLnBrk="1" latinLnBrk="0" hangingPunct="1">
        <a:spcBef>
          <a:spcPct val="20000"/>
        </a:spcBef>
        <a:buClr>
          <a:schemeClr val="accent1"/>
        </a:buClr>
        <a:buSzPct val="90000"/>
        <a:buFont typeface="Wingdings" pitchFamily="2"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2.jpeg"/><Relationship Id="rId7"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image" Target="../media/image1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notesSlide" Target="../notesSlides/notesSlide6.xml"/><Relationship Id="rId1" Type="http://schemas.openxmlformats.org/officeDocument/2006/relationships/slideLayout" Target="../slideLayouts/slideLayout14.xml"/><Relationship Id="rId4" Type="http://schemas.openxmlformats.org/officeDocument/2006/relationships/image" Target="../media/image4.e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hyperlink" Target="https://my.ucs.ac.uk/Library/Subject-Guides/Nursing,-Midwifery--ODP/PICO-Searching2.pdf" TargetMode="Externa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package" Target="../embeddings/Microsoft_Word_Document1.docx"/><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6.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432A61"/>
        </a:solidFill>
        <a:effectLst/>
      </p:bgPr>
    </p:bg>
    <p:spTree>
      <p:nvGrpSpPr>
        <p:cNvPr id="1" name=""/>
        <p:cNvGrpSpPr/>
        <p:nvPr/>
      </p:nvGrpSpPr>
      <p:grpSpPr>
        <a:xfrm>
          <a:off x="0" y="0"/>
          <a:ext cx="0" cy="0"/>
          <a:chOff x="0" y="0"/>
          <a:chExt cx="0" cy="0"/>
        </a:xfrm>
      </p:grpSpPr>
      <p:pic>
        <p:nvPicPr>
          <p:cNvPr id="4" name="Picture 2" descr="C:\Users\pfeng_admin\Pictures\bcmidnet\bcmidnet-logo-invert sep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6" y="0"/>
            <a:ext cx="9144000" cy="2366287"/>
          </a:xfrm>
          <a:prstGeom prst="rect">
            <a:avLst/>
          </a:prstGeom>
          <a:noFill/>
          <a:extLst>
            <a:ext uri="{909E8E84-426E-40DD-AFC4-6F175D3DCCD1}">
              <a14:hiddenFill xmlns:a14="http://schemas.microsoft.com/office/drawing/2010/main">
                <a:solidFill>
                  <a:srgbClr val="FFFFFF"/>
                </a:solidFill>
              </a14:hiddenFill>
            </a:ext>
          </a:extLst>
        </p:spPr>
      </p:pic>
      <p:grpSp>
        <p:nvGrpSpPr>
          <p:cNvPr id="13" name="Group 12"/>
          <p:cNvGrpSpPr/>
          <p:nvPr/>
        </p:nvGrpSpPr>
        <p:grpSpPr>
          <a:xfrm>
            <a:off x="394884" y="6263966"/>
            <a:ext cx="8751969" cy="594037"/>
            <a:chOff x="-27959" y="5723667"/>
            <a:chExt cx="8613345" cy="448098"/>
          </a:xfrm>
        </p:grpSpPr>
        <p:pic>
          <p:nvPicPr>
            <p:cNvPr id="8" name="Picture 7"/>
            <p:cNvPicPr>
              <a:picLocks noChangeAspect="1"/>
            </p:cNvPicPr>
            <p:nvPr/>
          </p:nvPicPr>
          <p:blipFill>
            <a:blip r:embed="rId4"/>
            <a:stretch>
              <a:fillRect/>
            </a:stretch>
          </p:blipFill>
          <p:spPr>
            <a:xfrm>
              <a:off x="4534622" y="5723667"/>
              <a:ext cx="1592632" cy="442032"/>
            </a:xfrm>
            <a:prstGeom prst="rect">
              <a:avLst/>
            </a:prstGeom>
          </p:spPr>
        </p:pic>
        <p:pic>
          <p:nvPicPr>
            <p:cNvPr id="9" name="Picture 8"/>
            <p:cNvPicPr>
              <a:picLocks noChangeAspect="1"/>
            </p:cNvPicPr>
            <p:nvPr/>
          </p:nvPicPr>
          <p:blipFill>
            <a:blip r:embed="rId5"/>
            <a:stretch>
              <a:fillRect/>
            </a:stretch>
          </p:blipFill>
          <p:spPr>
            <a:xfrm>
              <a:off x="6127254" y="5723667"/>
              <a:ext cx="2458132" cy="442031"/>
            </a:xfrm>
            <a:prstGeom prst="rect">
              <a:avLst/>
            </a:prstGeom>
          </p:spPr>
        </p:pic>
        <p:pic>
          <p:nvPicPr>
            <p:cNvPr id="10" name="Picture 9"/>
            <p:cNvPicPr>
              <a:picLocks noChangeAspect="1"/>
            </p:cNvPicPr>
            <p:nvPr/>
          </p:nvPicPr>
          <p:blipFill>
            <a:blip r:embed="rId6"/>
            <a:stretch>
              <a:fillRect/>
            </a:stretch>
          </p:blipFill>
          <p:spPr>
            <a:xfrm>
              <a:off x="-27959" y="5723667"/>
              <a:ext cx="487492" cy="448098"/>
            </a:xfrm>
            <a:prstGeom prst="rect">
              <a:avLst/>
            </a:prstGeom>
          </p:spPr>
        </p:pic>
        <p:pic>
          <p:nvPicPr>
            <p:cNvPr id="11" name="Picture 10"/>
            <p:cNvPicPr>
              <a:picLocks noChangeAspect="1"/>
            </p:cNvPicPr>
            <p:nvPr/>
          </p:nvPicPr>
          <p:blipFill>
            <a:blip r:embed="rId7"/>
            <a:stretch>
              <a:fillRect/>
            </a:stretch>
          </p:blipFill>
          <p:spPr>
            <a:xfrm>
              <a:off x="2467666" y="5723667"/>
              <a:ext cx="2066956" cy="440948"/>
            </a:xfrm>
            <a:prstGeom prst="rect">
              <a:avLst/>
            </a:prstGeom>
          </p:spPr>
        </p:pic>
      </p:grpSp>
      <p:sp>
        <p:nvSpPr>
          <p:cNvPr id="2" name="Title 1"/>
          <p:cNvSpPr>
            <a:spLocks noGrp="1"/>
          </p:cNvSpPr>
          <p:nvPr>
            <p:ph type="ctrTitle"/>
          </p:nvPr>
        </p:nvSpPr>
        <p:spPr/>
        <p:txBody>
          <a:bodyPr/>
          <a:lstStyle/>
          <a:p>
            <a:r>
              <a:rPr lang="en-US" dirty="0" smtClean="0"/>
              <a:t>Meeting </a:t>
            </a:r>
            <a:endParaRPr lang="en-US" dirty="0"/>
          </a:p>
        </p:txBody>
      </p:sp>
      <p:sp>
        <p:nvSpPr>
          <p:cNvPr id="3" name="Subtitle 2"/>
          <p:cNvSpPr>
            <a:spLocks noGrp="1"/>
          </p:cNvSpPr>
          <p:nvPr>
            <p:ph type="subTitle" idx="1"/>
          </p:nvPr>
        </p:nvSpPr>
        <p:spPr>
          <a:xfrm>
            <a:off x="1371601" y="3886200"/>
            <a:ext cx="6400800" cy="1758950"/>
          </a:xfrm>
        </p:spPr>
        <p:txBody>
          <a:bodyPr/>
          <a:lstStyle/>
          <a:p>
            <a:r>
              <a:rPr lang="en-US" dirty="0" smtClean="0"/>
              <a:t>Monday </a:t>
            </a:r>
            <a:r>
              <a:rPr lang="en-US" dirty="0" smtClean="0"/>
              <a:t>November 7</a:t>
            </a:r>
            <a:r>
              <a:rPr lang="en-US" dirty="0" smtClean="0"/>
              <a:t>, </a:t>
            </a:r>
            <a:r>
              <a:rPr lang="en-US" dirty="0" smtClean="0"/>
              <a:t>2016</a:t>
            </a:r>
          </a:p>
          <a:p>
            <a:r>
              <a:rPr lang="en-US" dirty="0" smtClean="0"/>
              <a:t>10:00 – 11:30 am</a:t>
            </a:r>
            <a:endParaRPr lang="en-US" dirty="0"/>
          </a:p>
        </p:txBody>
      </p:sp>
      <p:pic>
        <p:nvPicPr>
          <p:cNvPr id="5" name="Picture 4"/>
          <p:cNvPicPr>
            <a:picLocks noChangeAspect="1"/>
          </p:cNvPicPr>
          <p:nvPr/>
        </p:nvPicPr>
        <p:blipFill>
          <a:blip r:embed="rId8"/>
          <a:stretch>
            <a:fillRect/>
          </a:stretch>
        </p:blipFill>
        <p:spPr>
          <a:xfrm>
            <a:off x="863836" y="6263966"/>
            <a:ext cx="2123048" cy="594041"/>
          </a:xfrm>
          <a:prstGeom prst="rect">
            <a:avLst/>
          </a:prstGeom>
        </p:spPr>
      </p:pic>
      <p:pic>
        <p:nvPicPr>
          <p:cNvPr id="6" name="Picture 5"/>
          <p:cNvPicPr>
            <a:picLocks noChangeAspect="1"/>
          </p:cNvPicPr>
          <p:nvPr/>
        </p:nvPicPr>
        <p:blipFill rotWithShape="1">
          <a:blip r:embed="rId9"/>
          <a:srcRect t="-2996" b="-1"/>
          <a:stretch/>
        </p:blipFill>
        <p:spPr>
          <a:xfrm>
            <a:off x="2846" y="6246442"/>
            <a:ext cx="423334" cy="602076"/>
          </a:xfrm>
          <a:prstGeom prst="rect">
            <a:avLst/>
          </a:prstGeom>
        </p:spPr>
      </p:pic>
    </p:spTree>
    <p:extLst>
      <p:ext uri="{BB962C8B-B14F-4D97-AF65-F5344CB8AC3E}">
        <p14:creationId xmlns:p14="http://schemas.microsoft.com/office/powerpoint/2010/main" val="15922539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Making your research question </a:t>
            </a:r>
            <a:r>
              <a:rPr lang="en-US" sz="3200" dirty="0" smtClean="0"/>
              <a:t>operational:</a:t>
            </a:r>
            <a:br>
              <a:rPr lang="en-US" sz="3200" dirty="0" smtClean="0"/>
            </a:br>
            <a:r>
              <a:rPr lang="en-US" sz="3200" dirty="0" smtClean="0"/>
              <a:t>Example</a:t>
            </a:r>
            <a:endParaRPr lang="en-US" sz="3200" dirty="0"/>
          </a:p>
        </p:txBody>
      </p:sp>
      <p:sp>
        <p:nvSpPr>
          <p:cNvPr id="3" name="Content Placeholder 2"/>
          <p:cNvSpPr>
            <a:spLocks noGrp="1"/>
          </p:cNvSpPr>
          <p:nvPr>
            <p:ph idx="1"/>
          </p:nvPr>
        </p:nvSpPr>
        <p:spPr>
          <a:xfrm>
            <a:off x="739775" y="2770093"/>
            <a:ext cx="8112936" cy="3850573"/>
          </a:xfrm>
        </p:spPr>
        <p:txBody>
          <a:bodyPr>
            <a:normAutofit fontScale="92500" lnSpcReduction="10000"/>
          </a:bodyPr>
          <a:lstStyle/>
          <a:p>
            <a:r>
              <a:rPr lang="en-US" sz="2600" dirty="0" smtClean="0">
                <a:solidFill>
                  <a:srgbClr val="FF0000"/>
                </a:solidFill>
              </a:rPr>
              <a:t>How do labor interventions influence the birth outcomes?</a:t>
            </a:r>
          </a:p>
          <a:p>
            <a:pPr lvl="1"/>
            <a:r>
              <a:rPr lang="en-US" dirty="0" smtClean="0"/>
              <a:t>How: mechanisms? comparisons? rates? </a:t>
            </a:r>
          </a:p>
          <a:p>
            <a:pPr lvl="1"/>
            <a:r>
              <a:rPr lang="en-US" dirty="0" smtClean="0"/>
              <a:t>Labor interventions: assisted vaginal delivery? cesarean birth</a:t>
            </a:r>
            <a:r>
              <a:rPr lang="en-US" dirty="0"/>
              <a:t>?</a:t>
            </a:r>
            <a:r>
              <a:rPr lang="en-US" dirty="0" smtClean="0"/>
              <a:t> induction?</a:t>
            </a:r>
          </a:p>
          <a:p>
            <a:pPr lvl="1"/>
            <a:r>
              <a:rPr lang="en-US" dirty="0" smtClean="0"/>
              <a:t>Influence: increase? decrease? what is the direction of anticipated direction of effects?</a:t>
            </a:r>
          </a:p>
          <a:p>
            <a:pPr lvl="1"/>
            <a:r>
              <a:rPr lang="en-US" dirty="0" smtClean="0"/>
              <a:t>Birth outcomes: preterm birth? still birth</a:t>
            </a:r>
            <a:r>
              <a:rPr lang="en-US" dirty="0"/>
              <a:t>?</a:t>
            </a:r>
            <a:r>
              <a:rPr lang="en-US" dirty="0" smtClean="0"/>
              <a:t> lbw? Mode of delivery?</a:t>
            </a:r>
          </a:p>
          <a:p>
            <a:pPr lvl="1"/>
            <a:r>
              <a:rPr lang="en-US" dirty="0" smtClean="0"/>
              <a:t>Missing: which stage of labor? Setting? Type of participants?</a:t>
            </a:r>
          </a:p>
          <a:p>
            <a:pPr lvl="1"/>
            <a:r>
              <a:rPr lang="en-US" dirty="0" smtClean="0"/>
              <a:t>What is your proposed question?</a:t>
            </a:r>
          </a:p>
          <a:p>
            <a:pPr marL="349250" lvl="1" indent="0">
              <a:buNone/>
            </a:pPr>
            <a:endParaRPr lang="en-US" b="1" dirty="0" smtClean="0">
              <a:solidFill>
                <a:srgbClr val="FF0000"/>
              </a:solidFill>
            </a:endParaRPr>
          </a:p>
          <a:p>
            <a:pPr marL="349250" lvl="1" indent="0">
              <a:buNone/>
            </a:pPr>
            <a:r>
              <a:rPr lang="en-US" b="1" dirty="0" smtClean="0">
                <a:solidFill>
                  <a:srgbClr val="FF0000"/>
                </a:solidFill>
              </a:rPr>
              <a:t>Specifying </a:t>
            </a:r>
            <a:r>
              <a:rPr lang="en-US" b="1" dirty="0">
                <a:solidFill>
                  <a:srgbClr val="FF0000"/>
                </a:solidFill>
              </a:rPr>
              <a:t>Research </a:t>
            </a:r>
            <a:r>
              <a:rPr lang="en-US" b="1" dirty="0" smtClean="0">
                <a:solidFill>
                  <a:srgbClr val="FF0000"/>
                </a:solidFill>
              </a:rPr>
              <a:t>Question…</a:t>
            </a:r>
            <a:endParaRPr lang="en-US" b="1" dirty="0">
              <a:solidFill>
                <a:srgbClr val="FF0000"/>
              </a:solidFill>
            </a:endParaRPr>
          </a:p>
        </p:txBody>
      </p:sp>
    </p:spTree>
    <p:extLst>
      <p:ext uri="{BB962C8B-B14F-4D97-AF65-F5344CB8AC3E}">
        <p14:creationId xmlns:p14="http://schemas.microsoft.com/office/powerpoint/2010/main" val="3665371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smtClean="0"/>
              <a:t>PICOT (PICO) </a:t>
            </a:r>
            <a:r>
              <a:rPr lang="en-US" sz="4000" b="1" dirty="0"/>
              <a:t>F</a:t>
            </a:r>
            <a:r>
              <a:rPr lang="en-US" sz="4000" b="1" dirty="0" smtClean="0"/>
              <a:t>ormat </a:t>
            </a:r>
            <a:r>
              <a:rPr lang="en-US" sz="4000" b="1" dirty="0"/>
              <a:t>Q</a:t>
            </a:r>
            <a:r>
              <a:rPr lang="en-US" sz="4000" b="1" dirty="0" smtClean="0"/>
              <a:t>uantitative </a:t>
            </a:r>
            <a:endParaRPr lang="en-US" sz="4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922367373"/>
              </p:ext>
            </p:extLst>
          </p:nvPr>
        </p:nvGraphicFramePr>
        <p:xfrm>
          <a:off x="739775" y="2486621"/>
          <a:ext cx="7854012" cy="3850640"/>
        </p:xfrm>
        <a:graphic>
          <a:graphicData uri="http://schemas.openxmlformats.org/drawingml/2006/table">
            <a:tbl>
              <a:tblPr firstRow="1" bandRow="1">
                <a:tableStyleId>{5C22544A-7EE6-4342-B048-85BDC9FD1C3A}</a:tableStyleId>
              </a:tblPr>
              <a:tblGrid>
                <a:gridCol w="366486"/>
                <a:gridCol w="2843379"/>
                <a:gridCol w="4644147"/>
              </a:tblGrid>
              <a:tr h="370840">
                <a:tc>
                  <a:txBody>
                    <a:bodyPr/>
                    <a:lstStyle/>
                    <a:p>
                      <a:endParaRPr lang="en-US" dirty="0"/>
                    </a:p>
                  </a:txBody>
                  <a:tcPr/>
                </a:tc>
                <a:tc>
                  <a:txBody>
                    <a:bodyPr/>
                    <a:lstStyle/>
                    <a:p>
                      <a:endParaRPr lang="en-US"/>
                    </a:p>
                  </a:txBody>
                  <a:tcPr/>
                </a:tc>
                <a:tc>
                  <a:txBody>
                    <a:bodyPr/>
                    <a:lstStyle/>
                    <a:p>
                      <a:endParaRPr lang="en-US"/>
                    </a:p>
                  </a:txBody>
                  <a:tcPr/>
                </a:tc>
              </a:tr>
              <a:tr h="370840">
                <a:tc>
                  <a:txBody>
                    <a:bodyPr/>
                    <a:lstStyle/>
                    <a:p>
                      <a:r>
                        <a:rPr lang="en-US" b="1" dirty="0" smtClean="0"/>
                        <a:t>P</a:t>
                      </a:r>
                      <a:endParaRPr lang="en-US"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dk1"/>
                          </a:solidFill>
                          <a:effectLst/>
                          <a:latin typeface="+mn-lt"/>
                          <a:ea typeface="+mn-ea"/>
                          <a:cs typeface="+mn-cs"/>
                        </a:rPr>
                        <a:t>Population, client, Problem </a:t>
                      </a:r>
                      <a:endParaRPr lang="en-US"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dk1"/>
                          </a:solidFill>
                          <a:effectLst/>
                          <a:latin typeface="+mn-lt"/>
                          <a:ea typeface="+mn-ea"/>
                          <a:cs typeface="+mn-cs"/>
                        </a:rPr>
                        <a:t>Who are the users, clients or community being affected? What are their symptoms, age, gender etc. </a:t>
                      </a:r>
                      <a:endParaRPr lang="en-US" dirty="0" smtClean="0"/>
                    </a:p>
                  </a:txBody>
                  <a:tcPr/>
                </a:tc>
              </a:tr>
              <a:tr h="370840">
                <a:tc>
                  <a:txBody>
                    <a:bodyPr/>
                    <a:lstStyle/>
                    <a:p>
                      <a:r>
                        <a:rPr lang="en-US" b="1" dirty="0" smtClean="0"/>
                        <a:t>I</a:t>
                      </a:r>
                      <a:endParaRPr lang="en-US"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dk1"/>
                          </a:solidFill>
                          <a:effectLst/>
                          <a:latin typeface="+mn-lt"/>
                          <a:ea typeface="+mn-ea"/>
                          <a:cs typeface="+mn-cs"/>
                        </a:rPr>
                        <a:t>Intervention </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dk1"/>
                          </a:solidFill>
                          <a:effectLst/>
                          <a:latin typeface="+mn-lt"/>
                          <a:ea typeface="+mn-ea"/>
                          <a:cs typeface="+mn-cs"/>
                        </a:rPr>
                        <a:t> </a:t>
                      </a:r>
                      <a:endParaRPr lang="en-US"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dk1"/>
                          </a:solidFill>
                          <a:effectLst/>
                          <a:latin typeface="+mn-lt"/>
                          <a:ea typeface="+mn-ea"/>
                          <a:cs typeface="+mn-cs"/>
                        </a:rPr>
                        <a:t>What is being done for the population e.g. screening, surgery, rehabilitation, services etc. </a:t>
                      </a:r>
                      <a:endParaRPr lang="en-US" dirty="0" smtClean="0"/>
                    </a:p>
                  </a:txBody>
                  <a:tcPr/>
                </a:tc>
              </a:tr>
              <a:tr h="370840">
                <a:tc>
                  <a:txBody>
                    <a:bodyPr/>
                    <a:lstStyle/>
                    <a:p>
                      <a:r>
                        <a:rPr lang="en-US" b="1" dirty="0" smtClean="0"/>
                        <a:t>C</a:t>
                      </a:r>
                      <a:endParaRPr lang="en-US"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dk1"/>
                          </a:solidFill>
                          <a:effectLst/>
                          <a:latin typeface="+mn-lt"/>
                          <a:ea typeface="+mn-ea"/>
                          <a:cs typeface="+mn-cs"/>
                        </a:rPr>
                        <a:t>Comparison </a:t>
                      </a:r>
                      <a:endParaRPr lang="en-US"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dk1"/>
                          </a:solidFill>
                          <a:effectLst/>
                          <a:latin typeface="+mn-lt"/>
                          <a:ea typeface="+mn-ea"/>
                          <a:cs typeface="+mn-cs"/>
                        </a:rPr>
                        <a:t>Is there a control group or comparison element e.g. different</a:t>
                      </a:r>
                      <a:r>
                        <a:rPr lang="en-US" sz="1800" kern="1200" baseline="0" dirty="0" smtClean="0">
                          <a:solidFill>
                            <a:schemeClr val="dk1"/>
                          </a:solidFill>
                          <a:effectLst/>
                          <a:latin typeface="+mn-lt"/>
                          <a:ea typeface="+mn-ea"/>
                          <a:cs typeface="+mn-cs"/>
                        </a:rPr>
                        <a:t> care</a:t>
                      </a:r>
                      <a:r>
                        <a:rPr lang="en-US" sz="1800" kern="1200" dirty="0" smtClean="0">
                          <a:solidFill>
                            <a:schemeClr val="dk1"/>
                          </a:solidFill>
                          <a:effectLst/>
                          <a:latin typeface="+mn-lt"/>
                          <a:ea typeface="+mn-ea"/>
                          <a:cs typeface="+mn-cs"/>
                        </a:rPr>
                        <a:t> options, placebos etc. </a:t>
                      </a:r>
                      <a:endParaRPr lang="en-US" dirty="0" smtClean="0"/>
                    </a:p>
                  </a:txBody>
                  <a:tcPr/>
                </a:tc>
              </a:tr>
              <a:tr h="370840">
                <a:tc>
                  <a:txBody>
                    <a:bodyPr/>
                    <a:lstStyle/>
                    <a:p>
                      <a:r>
                        <a:rPr lang="en-US" b="1" dirty="0" smtClean="0"/>
                        <a:t>O</a:t>
                      </a:r>
                      <a:endParaRPr lang="en-US"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dk1"/>
                          </a:solidFill>
                          <a:effectLst/>
                          <a:latin typeface="+mn-lt"/>
                          <a:ea typeface="+mn-ea"/>
                          <a:cs typeface="+mn-cs"/>
                        </a:rPr>
                        <a:t>Outcome</a:t>
                      </a:r>
                      <a:endParaRPr lang="en-US"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dk1"/>
                          </a:solidFill>
                          <a:effectLst/>
                          <a:latin typeface="+mn-lt"/>
                          <a:ea typeface="+mn-ea"/>
                          <a:cs typeface="+mn-cs"/>
                        </a:rPr>
                        <a:t>What do you want to achieve via the study? What do you hope to change or measure? </a:t>
                      </a:r>
                      <a:endParaRPr lang="en-US" dirty="0" smtClean="0"/>
                    </a:p>
                  </a:txBody>
                  <a:tcPr/>
                </a:tc>
              </a:tr>
              <a:tr h="370840">
                <a:tc>
                  <a:txBody>
                    <a:bodyPr/>
                    <a:lstStyle/>
                    <a:p>
                      <a:r>
                        <a:rPr lang="en-US" b="1" dirty="0" smtClean="0"/>
                        <a:t>T</a:t>
                      </a:r>
                      <a:endParaRPr lang="en-US"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Timeframe</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What is the timeframe of interest?</a:t>
                      </a:r>
                    </a:p>
                  </a:txBody>
                  <a:tcPr/>
                </a:tc>
              </a:tr>
            </a:tbl>
          </a:graphicData>
        </a:graphic>
      </p:graphicFrame>
    </p:spTree>
    <p:extLst>
      <p:ext uri="{BB962C8B-B14F-4D97-AF65-F5344CB8AC3E}">
        <p14:creationId xmlns:p14="http://schemas.microsoft.com/office/powerpoint/2010/main" val="152861592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Qualitative Questions</a:t>
            </a:r>
            <a:endParaRPr lang="en-US" dirty="0"/>
          </a:p>
        </p:txBody>
      </p:sp>
      <p:sp>
        <p:nvSpPr>
          <p:cNvPr id="3" name="Content Placeholder 2"/>
          <p:cNvSpPr>
            <a:spLocks noGrp="1"/>
          </p:cNvSpPr>
          <p:nvPr>
            <p:ph idx="1"/>
          </p:nvPr>
        </p:nvSpPr>
        <p:spPr/>
        <p:txBody>
          <a:bodyPr>
            <a:normAutofit/>
          </a:bodyPr>
          <a:lstStyle/>
          <a:p>
            <a:r>
              <a:rPr lang="en-US" dirty="0"/>
              <a:t>W</a:t>
            </a:r>
            <a:r>
              <a:rPr lang="en-US" dirty="0" smtClean="0"/>
              <a:t>e often use </a:t>
            </a:r>
            <a:r>
              <a:rPr lang="en-US" dirty="0"/>
              <a:t>the PICO format to develop well-built and answerable clinical </a:t>
            </a:r>
            <a:r>
              <a:rPr lang="en-US" dirty="0" smtClean="0"/>
              <a:t>questions </a:t>
            </a:r>
          </a:p>
          <a:p>
            <a:r>
              <a:rPr lang="en-US" dirty="0" smtClean="0"/>
              <a:t>For a qualitative study there might be a </a:t>
            </a:r>
            <a:r>
              <a:rPr lang="en-US" dirty="0"/>
              <a:t>disconnect between </a:t>
            </a:r>
            <a:r>
              <a:rPr lang="en-US" dirty="0" smtClean="0"/>
              <a:t>PICOT </a:t>
            </a:r>
            <a:r>
              <a:rPr lang="en-US" dirty="0"/>
              <a:t>and </a:t>
            </a:r>
            <a:r>
              <a:rPr lang="en-US" dirty="0" smtClean="0"/>
              <a:t>qualitative topic </a:t>
            </a:r>
          </a:p>
          <a:p>
            <a:r>
              <a:rPr lang="en-US" dirty="0" smtClean="0"/>
              <a:t>The </a:t>
            </a:r>
            <a:r>
              <a:rPr lang="en-US" dirty="0"/>
              <a:t>PEO format </a:t>
            </a:r>
            <a:r>
              <a:rPr lang="en-US" dirty="0" smtClean="0"/>
              <a:t>proposed </a:t>
            </a:r>
            <a:r>
              <a:rPr lang="en-US" dirty="0"/>
              <a:t>for qualitative </a:t>
            </a:r>
            <a:r>
              <a:rPr lang="en-US" dirty="0" smtClean="0"/>
              <a:t>questions</a:t>
            </a:r>
            <a:r>
              <a:rPr lang="en-US" dirty="0"/>
              <a:t> </a:t>
            </a:r>
            <a:endParaRPr lang="en-US" dirty="0" smtClean="0"/>
          </a:p>
          <a:p>
            <a:r>
              <a:rPr lang="en-US" dirty="0" smtClean="0"/>
              <a:t>FINER </a:t>
            </a:r>
            <a:r>
              <a:rPr lang="en-US" dirty="0"/>
              <a:t>criteria </a:t>
            </a:r>
            <a:r>
              <a:rPr lang="en-US" dirty="0" smtClean="0"/>
              <a:t>can also help to clarify </a:t>
            </a:r>
            <a:r>
              <a:rPr lang="en-US" dirty="0"/>
              <a:t>qualitative research </a:t>
            </a:r>
            <a:r>
              <a:rPr lang="en-US" dirty="0" smtClean="0"/>
              <a:t>question</a:t>
            </a:r>
            <a:endParaRPr lang="en-US" dirty="0"/>
          </a:p>
        </p:txBody>
      </p:sp>
    </p:spTree>
    <p:extLst>
      <p:ext uri="{BB962C8B-B14F-4D97-AF65-F5344CB8AC3E}">
        <p14:creationId xmlns:p14="http://schemas.microsoft.com/office/powerpoint/2010/main" val="427926324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a:t>PEO </a:t>
            </a:r>
            <a:r>
              <a:rPr lang="en-US" sz="4000" b="1" dirty="0" smtClean="0"/>
              <a:t>Format </a:t>
            </a:r>
            <a:r>
              <a:rPr lang="en-US" sz="4000" b="1" dirty="0"/>
              <a:t/>
            </a:r>
            <a:br>
              <a:rPr lang="en-US" sz="4000" b="1" dirty="0"/>
            </a:br>
            <a:r>
              <a:rPr lang="en-US" sz="4000" b="1" dirty="0" smtClean="0"/>
              <a:t> </a:t>
            </a:r>
            <a:r>
              <a:rPr lang="en-US" sz="4000" b="1" dirty="0"/>
              <a:t>Q</a:t>
            </a:r>
            <a:r>
              <a:rPr lang="en-US" sz="4000" b="1" dirty="0" smtClean="0"/>
              <a:t>ualitative </a:t>
            </a:r>
            <a:endParaRPr lang="en-US" sz="4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915964027"/>
              </p:ext>
            </p:extLst>
          </p:nvPr>
        </p:nvGraphicFramePr>
        <p:xfrm>
          <a:off x="739775" y="2560595"/>
          <a:ext cx="7662864" cy="3662680"/>
        </p:xfrm>
        <a:graphic>
          <a:graphicData uri="http://schemas.openxmlformats.org/drawingml/2006/table">
            <a:tbl>
              <a:tblPr firstRow="1" bandRow="1">
                <a:tableStyleId>{5C22544A-7EE6-4342-B048-85BDC9FD1C3A}</a:tableStyleId>
              </a:tblPr>
              <a:tblGrid>
                <a:gridCol w="357567"/>
                <a:gridCol w="2774178"/>
                <a:gridCol w="4531119"/>
              </a:tblGrid>
              <a:tr h="370840">
                <a:tc>
                  <a:txBody>
                    <a:bodyPr/>
                    <a:lstStyle/>
                    <a:p>
                      <a:endParaRPr lang="en-US" dirty="0"/>
                    </a:p>
                  </a:txBody>
                  <a:tcPr/>
                </a:tc>
                <a:tc>
                  <a:txBody>
                    <a:bodyPr/>
                    <a:lstStyle/>
                    <a:p>
                      <a:endParaRPr lang="en-US"/>
                    </a:p>
                  </a:txBody>
                  <a:tcPr/>
                </a:tc>
                <a:tc>
                  <a:txBody>
                    <a:bodyPr/>
                    <a:lstStyle/>
                    <a:p>
                      <a:endParaRPr lang="en-US"/>
                    </a:p>
                  </a:txBody>
                  <a:tcPr/>
                </a:tc>
              </a:tr>
              <a:tr h="370840">
                <a:tc>
                  <a:txBody>
                    <a:bodyPr/>
                    <a:lstStyle/>
                    <a:p>
                      <a:r>
                        <a:rPr lang="en-US" b="1" dirty="0" smtClean="0"/>
                        <a:t>P</a:t>
                      </a:r>
                      <a:endParaRPr lang="en-US"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dk1"/>
                          </a:solidFill>
                          <a:effectLst/>
                          <a:latin typeface="+mn-lt"/>
                          <a:ea typeface="+mn-ea"/>
                          <a:cs typeface="+mn-cs"/>
                        </a:rPr>
                        <a:t>Population and their problems </a:t>
                      </a:r>
                      <a:endParaRPr lang="en-US"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dk1"/>
                          </a:solidFill>
                          <a:effectLst/>
                          <a:latin typeface="+mn-lt"/>
                          <a:ea typeface="+mn-ea"/>
                          <a:cs typeface="+mn-cs"/>
                        </a:rPr>
                        <a:t>Who are the users, clients or community being affected? What are their symptoms, age, gender etc. </a:t>
                      </a:r>
                      <a:endParaRPr lang="en-US" dirty="0" smtClean="0">
                        <a:effectLst/>
                      </a:endParaRPr>
                    </a:p>
                  </a:txBody>
                  <a:tcPr/>
                </a:tc>
              </a:tr>
              <a:tr h="370840">
                <a:tc>
                  <a:txBody>
                    <a:bodyPr/>
                    <a:lstStyle/>
                    <a:p>
                      <a:r>
                        <a:rPr lang="en-US" b="1" dirty="0" smtClean="0"/>
                        <a:t>E</a:t>
                      </a:r>
                      <a:endParaRPr lang="en-US"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dk1"/>
                          </a:solidFill>
                          <a:effectLst/>
                          <a:latin typeface="+mn-lt"/>
                          <a:ea typeface="+mn-ea"/>
                          <a:cs typeface="+mn-cs"/>
                        </a:rPr>
                        <a:t>Exposure </a:t>
                      </a:r>
                      <a:endParaRPr lang="en-US"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dk1"/>
                          </a:solidFill>
                          <a:effectLst/>
                          <a:latin typeface="+mn-lt"/>
                          <a:ea typeface="+mn-ea"/>
                          <a:cs typeface="+mn-cs"/>
                        </a:rPr>
                        <a:t>Use for a specific </a:t>
                      </a:r>
                      <a:r>
                        <a:rPr lang="en-US" sz="1800" i="1" kern="1200" dirty="0" smtClean="0">
                          <a:solidFill>
                            <a:schemeClr val="dk1"/>
                          </a:solidFill>
                          <a:effectLst/>
                          <a:latin typeface="+mn-lt"/>
                          <a:ea typeface="+mn-ea"/>
                          <a:cs typeface="+mn-cs"/>
                        </a:rPr>
                        <a:t>exposure </a:t>
                      </a:r>
                      <a:r>
                        <a:rPr lang="en-US" sz="1800" kern="1200" dirty="0" smtClean="0">
                          <a:solidFill>
                            <a:schemeClr val="dk1"/>
                          </a:solidFill>
                          <a:effectLst/>
                          <a:latin typeface="+mn-lt"/>
                          <a:ea typeface="+mn-ea"/>
                          <a:cs typeface="+mn-cs"/>
                        </a:rPr>
                        <a:t>(this term is used loosely) such as “witnessed resuscitation” or “domestic violence” </a:t>
                      </a:r>
                      <a:endParaRPr lang="en-US" dirty="0" smtClean="0">
                        <a:effectLst/>
                      </a:endParaRPr>
                    </a:p>
                  </a:txBody>
                  <a:tcPr/>
                </a:tc>
              </a:tr>
              <a:tr h="370840">
                <a:tc>
                  <a:txBody>
                    <a:bodyPr/>
                    <a:lstStyle/>
                    <a:p>
                      <a:r>
                        <a:rPr lang="en-US" b="1" dirty="0" smtClean="0"/>
                        <a:t>O</a:t>
                      </a:r>
                      <a:endParaRPr lang="en-US"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dk1"/>
                          </a:solidFill>
                          <a:effectLst/>
                          <a:latin typeface="+mn-lt"/>
                          <a:ea typeface="+mn-ea"/>
                          <a:cs typeface="+mn-cs"/>
                        </a:rPr>
                        <a:t>Outcomes or themes </a:t>
                      </a:r>
                      <a:endParaRPr lang="en-US"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dk1"/>
                          </a:solidFill>
                          <a:effectLst/>
                          <a:latin typeface="+mn-lt"/>
                          <a:ea typeface="+mn-ea"/>
                          <a:cs typeface="+mn-cs"/>
                        </a:rPr>
                        <a:t>Are you looking for improvements in pain, responsiveness to treatment, </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dk1"/>
                          </a:solidFill>
                          <a:effectLst/>
                          <a:latin typeface="+mn-lt"/>
                          <a:ea typeface="+mn-ea"/>
                          <a:cs typeface="+mn-cs"/>
                        </a:rPr>
                        <a:t>mobility, quality of life, daily living? Usually there will be an element of looking at client/patient’s experiences. </a:t>
                      </a:r>
                      <a:endParaRPr lang="en-US" dirty="0" smtClean="0"/>
                    </a:p>
                  </a:txBody>
                  <a:tcPr/>
                </a:tc>
              </a:tr>
            </a:tbl>
          </a:graphicData>
        </a:graphic>
      </p:graphicFrame>
    </p:spTree>
    <p:extLst>
      <p:ext uri="{BB962C8B-B14F-4D97-AF65-F5344CB8AC3E}">
        <p14:creationId xmlns:p14="http://schemas.microsoft.com/office/powerpoint/2010/main" val="221816659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PEO examples </a:t>
            </a:r>
            <a:endParaRPr lang="en-US" dirty="0">
              <a:effectLst/>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099927718"/>
              </p:ext>
            </p:extLst>
          </p:nvPr>
        </p:nvGraphicFramePr>
        <p:xfrm>
          <a:off x="739775" y="2560595"/>
          <a:ext cx="7662864" cy="2021840"/>
        </p:xfrm>
        <a:graphic>
          <a:graphicData uri="http://schemas.openxmlformats.org/drawingml/2006/table">
            <a:tbl>
              <a:tblPr firstRow="1" bandRow="1">
                <a:tableStyleId>{5C22544A-7EE6-4342-B048-85BDC9FD1C3A}</a:tableStyleId>
              </a:tblPr>
              <a:tblGrid>
                <a:gridCol w="357567"/>
                <a:gridCol w="2774178"/>
                <a:gridCol w="4531119"/>
              </a:tblGrid>
              <a:tr h="370840">
                <a:tc>
                  <a:txBody>
                    <a:bodyPr/>
                    <a:lstStyle/>
                    <a:p>
                      <a:endParaRPr lang="en-US" dirty="0"/>
                    </a:p>
                  </a:txBody>
                  <a:tcPr/>
                </a:tc>
                <a:tc>
                  <a:txBody>
                    <a:bodyPr/>
                    <a:lstStyle/>
                    <a:p>
                      <a:endParaRPr lang="en-US"/>
                    </a:p>
                  </a:txBody>
                  <a:tcPr/>
                </a:tc>
                <a:tc>
                  <a:txBody>
                    <a:bodyPr/>
                    <a:lstStyle/>
                    <a:p>
                      <a:r>
                        <a:rPr lang="en-US" dirty="0" smtClean="0"/>
                        <a:t>What are</a:t>
                      </a:r>
                      <a:r>
                        <a:rPr lang="en-US" baseline="0" dirty="0" smtClean="0"/>
                        <a:t> the lived experiences of pregnant women with gestational diabetes?</a:t>
                      </a:r>
                      <a:endParaRPr lang="en-US" dirty="0"/>
                    </a:p>
                  </a:txBody>
                  <a:tcPr/>
                </a:tc>
              </a:tr>
              <a:tr h="370840">
                <a:tc>
                  <a:txBody>
                    <a:bodyPr/>
                    <a:lstStyle/>
                    <a:p>
                      <a:r>
                        <a:rPr lang="en-US" b="1" dirty="0" smtClean="0"/>
                        <a:t>P</a:t>
                      </a:r>
                      <a:endParaRPr lang="en-US"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dk1"/>
                          </a:solidFill>
                          <a:effectLst/>
                          <a:latin typeface="+mn-lt"/>
                          <a:ea typeface="+mn-ea"/>
                          <a:cs typeface="+mn-cs"/>
                        </a:rPr>
                        <a:t>Population and their problems </a:t>
                      </a:r>
                      <a:endParaRPr lang="en-US"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effectLst/>
                        </a:rPr>
                        <a:t>Pregnant women</a:t>
                      </a:r>
                    </a:p>
                  </a:txBody>
                  <a:tcPr/>
                </a:tc>
              </a:tr>
              <a:tr h="370840">
                <a:tc>
                  <a:txBody>
                    <a:bodyPr/>
                    <a:lstStyle/>
                    <a:p>
                      <a:r>
                        <a:rPr lang="en-US" b="1" dirty="0" smtClean="0"/>
                        <a:t>E</a:t>
                      </a:r>
                      <a:endParaRPr lang="en-US"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dk1"/>
                          </a:solidFill>
                          <a:effectLst/>
                          <a:latin typeface="+mn-lt"/>
                          <a:ea typeface="+mn-ea"/>
                          <a:cs typeface="+mn-cs"/>
                        </a:rPr>
                        <a:t>Exposure </a:t>
                      </a:r>
                      <a:endParaRPr lang="en-US"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effectLst/>
                        </a:rPr>
                        <a:t>Gestational diabetes</a:t>
                      </a:r>
                    </a:p>
                  </a:txBody>
                  <a:tcPr/>
                </a:tc>
              </a:tr>
              <a:tr h="370840">
                <a:tc>
                  <a:txBody>
                    <a:bodyPr/>
                    <a:lstStyle/>
                    <a:p>
                      <a:r>
                        <a:rPr lang="en-US" b="1" dirty="0" smtClean="0"/>
                        <a:t>O</a:t>
                      </a:r>
                      <a:endParaRPr lang="en-US"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dk1"/>
                          </a:solidFill>
                          <a:effectLst/>
                          <a:latin typeface="+mn-lt"/>
                          <a:ea typeface="+mn-ea"/>
                          <a:cs typeface="+mn-cs"/>
                        </a:rPr>
                        <a:t>Outcomes or themes </a:t>
                      </a:r>
                      <a:endParaRPr lang="en-US"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dk1"/>
                          </a:solidFill>
                          <a:effectLst/>
                          <a:latin typeface="+mn-lt"/>
                          <a:ea typeface="+mn-ea"/>
                          <a:cs typeface="+mn-cs"/>
                        </a:rPr>
                        <a:t> Experiences, daily living</a:t>
                      </a:r>
                      <a:endParaRPr lang="en-US" dirty="0" smtClean="0"/>
                    </a:p>
                  </a:txBody>
                  <a:tcPr/>
                </a:tc>
              </a:tr>
            </a:tbl>
          </a:graphicData>
        </a:graphic>
      </p:graphicFrame>
    </p:spTree>
    <p:extLst>
      <p:ext uri="{BB962C8B-B14F-4D97-AF65-F5344CB8AC3E}">
        <p14:creationId xmlns:p14="http://schemas.microsoft.com/office/powerpoint/2010/main" val="287507759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E</a:t>
            </a:r>
            <a:r>
              <a:rPr lang="en-US" sz="3600" dirty="0" smtClean="0"/>
              <a:t>xercise in small groups</a:t>
            </a:r>
            <a:endParaRPr lang="en-CA" sz="3600" dirty="0"/>
          </a:p>
        </p:txBody>
      </p:sp>
      <p:sp>
        <p:nvSpPr>
          <p:cNvPr id="3" name="Content Placeholder 2"/>
          <p:cNvSpPr>
            <a:spLocks noGrp="1"/>
          </p:cNvSpPr>
          <p:nvPr>
            <p:ph idx="1"/>
          </p:nvPr>
        </p:nvSpPr>
        <p:spPr/>
        <p:txBody>
          <a:bodyPr>
            <a:normAutofit/>
          </a:bodyPr>
          <a:lstStyle/>
          <a:p>
            <a:pPr marL="457200" indent="-457200">
              <a:buFont typeface="+mj-lt"/>
              <a:buAutoNum type="arabicPeriod"/>
            </a:pPr>
            <a:r>
              <a:rPr lang="en-US" dirty="0" smtClean="0"/>
              <a:t>Come up with one </a:t>
            </a:r>
            <a:r>
              <a:rPr lang="en-US" smtClean="0"/>
              <a:t>or more</a:t>
            </a:r>
            <a:r>
              <a:rPr lang="en-US" dirty="0"/>
              <a:t> </a:t>
            </a:r>
            <a:r>
              <a:rPr lang="en-CA" dirty="0"/>
              <a:t>r</a:t>
            </a:r>
            <a:r>
              <a:rPr lang="en-US" dirty="0" err="1" smtClean="0"/>
              <a:t>esearch</a:t>
            </a:r>
            <a:r>
              <a:rPr lang="en-US" dirty="0" smtClean="0"/>
              <a:t> ideas</a:t>
            </a:r>
          </a:p>
          <a:p>
            <a:pPr marL="457200" indent="-457200">
              <a:buFont typeface="+mj-lt"/>
              <a:buAutoNum type="arabicPeriod"/>
            </a:pPr>
            <a:r>
              <a:rPr lang="en-US" dirty="0" smtClean="0"/>
              <a:t>Specify </a:t>
            </a:r>
            <a:r>
              <a:rPr lang="en-US" dirty="0"/>
              <a:t>the components of your research idea using PICOT/PEO format</a:t>
            </a:r>
            <a:endParaRPr lang="en-CA" dirty="0"/>
          </a:p>
          <a:p>
            <a:pPr marL="457200" indent="-457200">
              <a:buFont typeface="+mj-lt"/>
              <a:buAutoNum type="arabicPeriod"/>
            </a:pPr>
            <a:r>
              <a:rPr lang="en-US" dirty="0" smtClean="0"/>
              <a:t>State your research question</a:t>
            </a:r>
          </a:p>
          <a:p>
            <a:pPr marL="457200" indent="-457200">
              <a:buFont typeface="+mj-lt"/>
              <a:buAutoNum type="arabicPeriod"/>
            </a:pPr>
            <a:r>
              <a:rPr lang="en-US" dirty="0" smtClean="0"/>
              <a:t>Share it with larger group</a:t>
            </a:r>
          </a:p>
        </p:txBody>
      </p:sp>
      <mc:AlternateContent xmlns:mc="http://schemas.openxmlformats.org/markup-compatibility/2006" xmlns:p14="http://schemas.microsoft.com/office/powerpoint/2010/main">
        <mc:Choice Requires="p14">
          <p:contentPart p14:bwMode="auto" r:id="rId3">
            <p14:nvContentPartPr>
              <p14:cNvPr id="4" name="Ink 3"/>
              <p14:cNvContentPartPr/>
              <p14:nvPr/>
            </p14:nvContentPartPr>
            <p14:xfrm>
              <a:off x="5825880" y="4757040"/>
              <a:ext cx="360" cy="360"/>
            </p14:xfrm>
          </p:contentPart>
        </mc:Choice>
        <mc:Fallback xmlns="">
          <p:pic>
            <p:nvPicPr>
              <p:cNvPr id="4" name="Ink 3"/>
              <p:cNvPicPr/>
              <p:nvPr/>
            </p:nvPicPr>
            <p:blipFill>
              <a:blip r:embed="rId4"/>
              <a:stretch>
                <a:fillRect/>
              </a:stretch>
            </p:blipFill>
            <p:spPr>
              <a:xfrm>
                <a:off x="5816520" y="4747680"/>
                <a:ext cx="19080" cy="19080"/>
              </a:xfrm>
              <a:prstGeom prst="rect">
                <a:avLst/>
              </a:prstGeom>
            </p:spPr>
          </p:pic>
        </mc:Fallback>
      </mc:AlternateContent>
    </p:spTree>
    <p:extLst>
      <p:ext uri="{BB962C8B-B14F-4D97-AF65-F5344CB8AC3E}">
        <p14:creationId xmlns:p14="http://schemas.microsoft.com/office/powerpoint/2010/main" val="243778820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Kind of Question </a:t>
            </a:r>
            <a:r>
              <a:rPr lang="en-US" smtClean="0"/>
              <a:t>is that?</a:t>
            </a:r>
            <a:endParaRPr lang="en-US"/>
          </a:p>
        </p:txBody>
      </p:sp>
      <p:sp>
        <p:nvSpPr>
          <p:cNvPr id="3" name="Content Placeholder 2"/>
          <p:cNvSpPr>
            <a:spLocks noGrp="1"/>
          </p:cNvSpPr>
          <p:nvPr>
            <p:ph idx="1"/>
          </p:nvPr>
        </p:nvSpPr>
        <p:spPr>
          <a:xfrm>
            <a:off x="998703" y="2770094"/>
            <a:ext cx="7403935" cy="3267169"/>
          </a:xfrm>
        </p:spPr>
        <p:txBody>
          <a:bodyPr/>
          <a:lstStyle/>
          <a:p>
            <a:r>
              <a:rPr lang="en-US" dirty="0" smtClean="0"/>
              <a:t>Prevalence</a:t>
            </a:r>
          </a:p>
          <a:p>
            <a:r>
              <a:rPr lang="en-US" dirty="0" smtClean="0"/>
              <a:t>Hypothesis generation</a:t>
            </a:r>
          </a:p>
          <a:p>
            <a:r>
              <a:rPr lang="en-US" dirty="0" smtClean="0"/>
              <a:t>Hypothesis testing</a:t>
            </a:r>
          </a:p>
          <a:p>
            <a:r>
              <a:rPr lang="en-US" dirty="0" smtClean="0"/>
              <a:t>Confirmatory study</a:t>
            </a:r>
            <a:endParaRPr lang="en-US" dirty="0"/>
          </a:p>
        </p:txBody>
      </p:sp>
    </p:spTree>
    <p:extLst>
      <p:ext uri="{BB962C8B-B14F-4D97-AF65-F5344CB8AC3E}">
        <p14:creationId xmlns:p14="http://schemas.microsoft.com/office/powerpoint/2010/main" val="285932392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normAutofit lnSpcReduction="10000"/>
          </a:bodyPr>
          <a:lstStyle/>
          <a:p>
            <a:r>
              <a:rPr lang="en-CA" b="1" dirty="0" err="1"/>
              <a:t>Vaillancourt</a:t>
            </a:r>
            <a:r>
              <a:rPr lang="en-CA" b="1" dirty="0"/>
              <a:t> C.</a:t>
            </a:r>
            <a:r>
              <a:rPr lang="en-CA" dirty="0"/>
              <a:t> Chapter 6: Conceiving and Formulating the Research Question. In: Harvey B.J., Lang E., Frank J.R., eds. The Research Guide: A primer for residents, other health care trainees, and Practitioners. Ottawa: Royal College of Physicians and Surgeons of Canada; 2011: 35-40.</a:t>
            </a:r>
          </a:p>
          <a:p>
            <a:r>
              <a:rPr lang="en-US" b="1" dirty="0"/>
              <a:t>Using PICO</a:t>
            </a:r>
            <a:r>
              <a:rPr lang="en-US" dirty="0"/>
              <a:t> &amp; </a:t>
            </a:r>
            <a:r>
              <a:rPr lang="en-US" b="1" dirty="0"/>
              <a:t>PEO</a:t>
            </a:r>
            <a:r>
              <a:rPr lang="en-US" dirty="0"/>
              <a:t>: Developing your research question and search strategy </a:t>
            </a:r>
            <a:r>
              <a:rPr lang="en-US" dirty="0">
                <a:hlinkClick r:id="rId2"/>
              </a:rPr>
              <a:t>https://my.ucs.ac.uk/Library/Subject-Guides/Nursing,-Midwifery--ODP/PICO-Searching2.</a:t>
            </a:r>
            <a:r>
              <a:rPr lang="en-US" dirty="0" smtClean="0">
                <a:hlinkClick r:id="rId2"/>
              </a:rPr>
              <a:t>pdf</a:t>
            </a:r>
            <a:endParaRPr lang="en-US" dirty="0" smtClean="0"/>
          </a:p>
        </p:txBody>
      </p:sp>
    </p:spTree>
    <p:extLst>
      <p:ext uri="{BB962C8B-B14F-4D97-AF65-F5344CB8AC3E}">
        <p14:creationId xmlns:p14="http://schemas.microsoft.com/office/powerpoint/2010/main" val="8956393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22320" y="4191007"/>
            <a:ext cx="7772400" cy="1577975"/>
          </a:xfrm>
        </p:spPr>
        <p:txBody>
          <a:bodyPr>
            <a:normAutofit/>
          </a:bodyPr>
          <a:lstStyle/>
          <a:p>
            <a:r>
              <a:rPr lang="en-US" dirty="0" smtClean="0"/>
              <a:t>Agenda</a:t>
            </a:r>
            <a:br>
              <a:rPr lang="en-US" dirty="0" smtClean="0"/>
            </a:br>
            <a:r>
              <a:rPr lang="en-US" dirty="0" smtClean="0"/>
              <a:t>Welcome and Update</a:t>
            </a:r>
            <a:endParaRPr lang="en-US" dirty="0"/>
          </a:p>
        </p:txBody>
      </p:sp>
      <p:sp>
        <p:nvSpPr>
          <p:cNvPr id="5" name="Text Placeholder 4"/>
          <p:cNvSpPr>
            <a:spLocks noGrp="1"/>
          </p:cNvSpPr>
          <p:nvPr>
            <p:ph type="body" idx="1"/>
          </p:nvPr>
        </p:nvSpPr>
        <p:spPr>
          <a:xfrm>
            <a:off x="722320" y="2986487"/>
            <a:ext cx="7772400" cy="478173"/>
          </a:xfrm>
        </p:spPr>
        <p:txBody>
          <a:bodyPr/>
          <a:lstStyle/>
          <a:p>
            <a:r>
              <a:rPr lang="en-US" dirty="0" smtClean="0"/>
              <a:t>Saraswathi Vedam, Associate Professor, UBC Midwifery</a:t>
            </a:r>
            <a:endParaRPr lang="en-CA" dirty="0"/>
          </a:p>
        </p:txBody>
      </p:sp>
    </p:spTree>
    <p:extLst>
      <p:ext uri="{BB962C8B-B14F-4D97-AF65-F5344CB8AC3E}">
        <p14:creationId xmlns:p14="http://schemas.microsoft.com/office/powerpoint/2010/main" val="30584757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	</a:t>
            </a:r>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1802669531"/>
              </p:ext>
            </p:extLst>
          </p:nvPr>
        </p:nvGraphicFramePr>
        <p:xfrm>
          <a:off x="746125" y="1987550"/>
          <a:ext cx="7332663" cy="3406775"/>
        </p:xfrm>
        <a:graphic>
          <a:graphicData uri="http://schemas.openxmlformats.org/presentationml/2006/ole">
            <mc:AlternateContent xmlns:mc="http://schemas.openxmlformats.org/markup-compatibility/2006">
              <mc:Choice xmlns:v="urn:schemas-microsoft-com:vml" Requires="v">
                <p:oleObj spid="_x0000_s1092" name="Document" r:id="rId3" imgW="6050199" imgH="2802990" progId="Word.Document.12">
                  <p:embed/>
                </p:oleObj>
              </mc:Choice>
              <mc:Fallback>
                <p:oleObj name="Document" r:id="rId3" imgW="6050199" imgH="2802990" progId="Word.Document.12">
                  <p:embed/>
                  <p:pic>
                    <p:nvPicPr>
                      <p:cNvPr id="0" name=""/>
                      <p:cNvPicPr/>
                      <p:nvPr/>
                    </p:nvPicPr>
                    <p:blipFill>
                      <a:blip r:embed="rId4"/>
                      <a:stretch>
                        <a:fillRect/>
                      </a:stretch>
                    </p:blipFill>
                    <p:spPr>
                      <a:xfrm>
                        <a:off x="746125" y="1987550"/>
                        <a:ext cx="7332663" cy="3406775"/>
                      </a:xfrm>
                      <a:prstGeom prst="rect">
                        <a:avLst/>
                      </a:prstGeom>
                    </p:spPr>
                  </p:pic>
                </p:oleObj>
              </mc:Fallback>
            </mc:AlternateContent>
          </a:graphicData>
        </a:graphic>
      </p:graphicFrame>
    </p:spTree>
    <p:extLst>
      <p:ext uri="{BB962C8B-B14F-4D97-AF65-F5344CB8AC3E}">
        <p14:creationId xmlns:p14="http://schemas.microsoft.com/office/powerpoint/2010/main" val="2423484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Formulating Research Questions</a:t>
            </a:r>
            <a:endParaRPr lang="en-US" dirty="0"/>
          </a:p>
        </p:txBody>
      </p:sp>
      <p:sp>
        <p:nvSpPr>
          <p:cNvPr id="3" name="Subtitle 2"/>
          <p:cNvSpPr>
            <a:spLocks noGrp="1"/>
          </p:cNvSpPr>
          <p:nvPr>
            <p:ph type="subTitle" idx="1"/>
          </p:nvPr>
        </p:nvSpPr>
        <p:spPr>
          <a:xfrm>
            <a:off x="457199" y="4845292"/>
            <a:ext cx="8228013" cy="789056"/>
          </a:xfrm>
        </p:spPr>
        <p:txBody>
          <a:bodyPr>
            <a:normAutofit/>
          </a:bodyPr>
          <a:lstStyle/>
          <a:p>
            <a:r>
              <a:rPr lang="en-US" sz="2600" b="1" dirty="0">
                <a:solidFill>
                  <a:srgbClr val="ECC577"/>
                </a:solidFill>
              </a:rPr>
              <a:t>BC Midwifery </a:t>
            </a:r>
            <a:r>
              <a:rPr lang="en-US" sz="2600" b="1" dirty="0" smtClean="0">
                <a:solidFill>
                  <a:srgbClr val="ECC577"/>
                </a:solidFill>
              </a:rPr>
              <a:t>Network</a:t>
            </a:r>
          </a:p>
          <a:p>
            <a:r>
              <a:rPr lang="en-US" b="1" dirty="0" smtClean="0"/>
              <a:t>November 7</a:t>
            </a:r>
            <a:endParaRPr lang="en-US" dirty="0" smtClean="0"/>
          </a:p>
        </p:txBody>
      </p:sp>
    </p:spTree>
    <p:extLst>
      <p:ext uri="{BB962C8B-B14F-4D97-AF65-F5344CB8AC3E}">
        <p14:creationId xmlns:p14="http://schemas.microsoft.com/office/powerpoint/2010/main" val="35888113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Formulating Research Questions</a:t>
            </a:r>
          </a:p>
        </p:txBody>
      </p:sp>
      <p:sp>
        <p:nvSpPr>
          <p:cNvPr id="3" name="Content Placeholder 2"/>
          <p:cNvSpPr>
            <a:spLocks noGrp="1"/>
          </p:cNvSpPr>
          <p:nvPr>
            <p:ph idx="1"/>
          </p:nvPr>
        </p:nvSpPr>
        <p:spPr>
          <a:xfrm>
            <a:off x="739775" y="2770093"/>
            <a:ext cx="7662864" cy="3949205"/>
          </a:xfrm>
        </p:spPr>
        <p:txBody>
          <a:bodyPr>
            <a:normAutofit fontScale="55000" lnSpcReduction="20000"/>
          </a:bodyPr>
          <a:lstStyle/>
          <a:p>
            <a:r>
              <a:rPr lang="en-US" sz="4400" dirty="0" smtClean="0"/>
              <a:t>The most important step in any research project </a:t>
            </a:r>
            <a:r>
              <a:rPr lang="en-US" sz="4400" dirty="0" smtClean="0">
                <a:sym typeface="Wingdings"/>
              </a:rPr>
              <a:t> Formulating (specific &amp; clearly defined) questions</a:t>
            </a:r>
          </a:p>
          <a:p>
            <a:r>
              <a:rPr lang="en-US" sz="4400" dirty="0" smtClean="0">
                <a:sym typeface="Wingdings"/>
              </a:rPr>
              <a:t>One of top two areas which BC Midwifery Network members want to increase knowledge (42%)</a:t>
            </a:r>
          </a:p>
          <a:p>
            <a:r>
              <a:rPr lang="en-US" sz="4400" dirty="0"/>
              <a:t>Why carefully formulate clinical questions</a:t>
            </a:r>
            <a:r>
              <a:rPr lang="en-US" sz="4400" dirty="0" smtClean="0"/>
              <a:t>? </a:t>
            </a:r>
            <a:r>
              <a:rPr lang="en-US" sz="3200" dirty="0" smtClean="0">
                <a:solidFill>
                  <a:srgbClr val="FF0000"/>
                </a:solidFill>
              </a:rPr>
              <a:t>Specific </a:t>
            </a:r>
            <a:r>
              <a:rPr lang="en-US" sz="3200" dirty="0">
                <a:solidFill>
                  <a:srgbClr val="FF0000"/>
                </a:solidFill>
              </a:rPr>
              <a:t>question </a:t>
            </a:r>
            <a:r>
              <a:rPr lang="en-US" sz="3200" dirty="0">
                <a:solidFill>
                  <a:srgbClr val="FF0000"/>
                </a:solidFill>
                <a:sym typeface="Wingdings"/>
              </a:rPr>
              <a:t>= Answerable question</a:t>
            </a:r>
            <a:endParaRPr lang="en-US" sz="3200" dirty="0"/>
          </a:p>
          <a:p>
            <a:pPr>
              <a:lnSpc>
                <a:spcPct val="120000"/>
              </a:lnSpc>
            </a:pPr>
            <a:r>
              <a:rPr lang="en-US" sz="3500" dirty="0"/>
              <a:t>They can inform:</a:t>
            </a:r>
          </a:p>
          <a:p>
            <a:pPr lvl="1">
              <a:lnSpc>
                <a:spcPct val="120000"/>
              </a:lnSpc>
            </a:pPr>
            <a:r>
              <a:rPr lang="en-US" sz="3300" dirty="0"/>
              <a:t>Methods; population</a:t>
            </a:r>
          </a:p>
          <a:p>
            <a:pPr lvl="1">
              <a:lnSpc>
                <a:spcPct val="120000"/>
              </a:lnSpc>
            </a:pPr>
            <a:r>
              <a:rPr lang="en-US" sz="3300" dirty="0"/>
              <a:t>High-yield search strategies</a:t>
            </a:r>
          </a:p>
          <a:p>
            <a:pPr lvl="1">
              <a:lnSpc>
                <a:spcPct val="120000"/>
              </a:lnSpc>
            </a:pPr>
            <a:r>
              <a:rPr lang="en-US" sz="3500" dirty="0" smtClean="0"/>
              <a:t>Findings</a:t>
            </a:r>
            <a:endParaRPr lang="en-US" sz="2400" dirty="0" smtClean="0"/>
          </a:p>
          <a:p>
            <a:endParaRPr lang="en-US" dirty="0" smtClean="0">
              <a:sym typeface="Wingdings"/>
            </a:endParaRPr>
          </a:p>
        </p:txBody>
      </p:sp>
    </p:spTree>
    <p:extLst>
      <p:ext uri="{BB962C8B-B14F-4D97-AF65-F5344CB8AC3E}">
        <p14:creationId xmlns:p14="http://schemas.microsoft.com/office/powerpoint/2010/main" val="226091018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Formulating Research Questions</a:t>
            </a:r>
          </a:p>
        </p:txBody>
      </p:sp>
      <p:sp>
        <p:nvSpPr>
          <p:cNvPr id="3" name="Content Placeholder 2"/>
          <p:cNvSpPr>
            <a:spLocks noGrp="1"/>
          </p:cNvSpPr>
          <p:nvPr>
            <p:ph idx="1"/>
          </p:nvPr>
        </p:nvSpPr>
        <p:spPr/>
        <p:txBody>
          <a:bodyPr/>
          <a:lstStyle/>
          <a:p>
            <a:r>
              <a:rPr lang="en-US" b="1" dirty="0">
                <a:sym typeface="Wingdings"/>
              </a:rPr>
              <a:t>A Process</a:t>
            </a:r>
            <a:r>
              <a:rPr lang="en-US" dirty="0">
                <a:sym typeface="Wingdings"/>
              </a:rPr>
              <a:t>: Research questions are often revised several times</a:t>
            </a:r>
          </a:p>
          <a:p>
            <a:pPr lvl="1"/>
            <a:r>
              <a:rPr lang="en-US" dirty="0">
                <a:sym typeface="Wingdings"/>
              </a:rPr>
              <a:t>Input from research team</a:t>
            </a:r>
          </a:p>
          <a:p>
            <a:pPr lvl="1"/>
            <a:r>
              <a:rPr lang="en-US" dirty="0">
                <a:sym typeface="Wingdings"/>
              </a:rPr>
              <a:t>Feasibility</a:t>
            </a:r>
          </a:p>
          <a:p>
            <a:pPr lvl="1"/>
            <a:r>
              <a:rPr lang="en-US" dirty="0">
                <a:sym typeface="Wingdings"/>
              </a:rPr>
              <a:t>Relevance</a:t>
            </a:r>
          </a:p>
          <a:p>
            <a:pPr lvl="1"/>
            <a:r>
              <a:rPr lang="en-US" dirty="0">
                <a:sym typeface="Wingdings"/>
              </a:rPr>
              <a:t>Target </a:t>
            </a:r>
            <a:r>
              <a:rPr lang="en-US" dirty="0" smtClean="0">
                <a:sym typeface="Wingdings"/>
              </a:rPr>
              <a:t>population</a:t>
            </a:r>
            <a:endParaRPr lang="en-US" dirty="0">
              <a:sym typeface="Wingdings"/>
            </a:endParaRPr>
          </a:p>
        </p:txBody>
      </p:sp>
    </p:spTree>
    <p:extLst>
      <p:ext uri="{BB962C8B-B14F-4D97-AF65-F5344CB8AC3E}">
        <p14:creationId xmlns:p14="http://schemas.microsoft.com/office/powerpoint/2010/main" val="9146927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to start the process?</a:t>
            </a:r>
            <a:endParaRPr lang="en-US" dirty="0"/>
          </a:p>
        </p:txBody>
      </p:sp>
      <p:sp>
        <p:nvSpPr>
          <p:cNvPr id="3" name="Content Placeholder 2"/>
          <p:cNvSpPr>
            <a:spLocks noGrp="1"/>
          </p:cNvSpPr>
          <p:nvPr>
            <p:ph idx="1"/>
          </p:nvPr>
        </p:nvSpPr>
        <p:spPr>
          <a:xfrm>
            <a:off x="739775" y="2770094"/>
            <a:ext cx="7662864" cy="3677967"/>
          </a:xfrm>
        </p:spPr>
        <p:txBody>
          <a:bodyPr>
            <a:normAutofit/>
          </a:bodyPr>
          <a:lstStyle/>
          <a:p>
            <a:r>
              <a:rPr lang="en-US" sz="2800" b="1" dirty="0" smtClean="0"/>
              <a:t>With a broad topic</a:t>
            </a:r>
          </a:p>
          <a:p>
            <a:pPr lvl="1"/>
            <a:r>
              <a:rPr lang="en-US" sz="2400" dirty="0" smtClean="0"/>
              <a:t>How can we decrease maternal morbidity?</a:t>
            </a:r>
          </a:p>
          <a:p>
            <a:pPr lvl="1"/>
            <a:r>
              <a:rPr lang="en-US" sz="2400" dirty="0" smtClean="0"/>
              <a:t>How can we improve pregnancy outcomes?</a:t>
            </a:r>
          </a:p>
          <a:p>
            <a:pPr lvl="1"/>
            <a:r>
              <a:rPr lang="en-US" sz="2400" dirty="0" smtClean="0"/>
              <a:t>How can we provide a holistic care?</a:t>
            </a:r>
          </a:p>
          <a:p>
            <a:pPr lvl="1"/>
            <a:endParaRPr lang="en-US" dirty="0"/>
          </a:p>
          <a:p>
            <a:pPr lvl="1"/>
            <a:endParaRPr lang="en-US" dirty="0" smtClean="0"/>
          </a:p>
          <a:p>
            <a:pPr lvl="1"/>
            <a:endParaRPr lang="en-US" dirty="0"/>
          </a:p>
        </p:txBody>
      </p:sp>
    </p:spTree>
    <p:extLst>
      <p:ext uri="{BB962C8B-B14F-4D97-AF65-F5344CB8AC3E}">
        <p14:creationId xmlns:p14="http://schemas.microsoft.com/office/powerpoint/2010/main" val="2599794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Broad Topic</a:t>
            </a:r>
            <a:endParaRPr lang="en-US" dirty="0"/>
          </a:p>
        </p:txBody>
      </p:sp>
      <p:sp>
        <p:nvSpPr>
          <p:cNvPr id="3" name="Content Placeholder 2"/>
          <p:cNvSpPr>
            <a:spLocks noGrp="1"/>
          </p:cNvSpPr>
          <p:nvPr>
            <p:ph idx="1"/>
          </p:nvPr>
        </p:nvSpPr>
        <p:spPr>
          <a:xfrm>
            <a:off x="246594" y="2404153"/>
            <a:ext cx="8897406" cy="4315146"/>
          </a:xfrm>
        </p:spPr>
        <p:txBody>
          <a:bodyPr>
            <a:normAutofit/>
          </a:bodyPr>
          <a:lstStyle/>
          <a:p>
            <a:r>
              <a:rPr lang="en-US" dirty="0"/>
              <a:t>How to find a broad topic?</a:t>
            </a:r>
          </a:p>
          <a:p>
            <a:pPr lvl="1"/>
            <a:r>
              <a:rPr lang="en-US" dirty="0"/>
              <a:t>Interest; something that you often wonder why/how in your practice</a:t>
            </a:r>
          </a:p>
          <a:p>
            <a:pPr lvl="1"/>
            <a:r>
              <a:rPr lang="en-US" dirty="0"/>
              <a:t>Passion; everyday </a:t>
            </a:r>
            <a:r>
              <a:rPr lang="en-US" dirty="0" smtClean="0"/>
              <a:t>life</a:t>
            </a:r>
          </a:p>
          <a:p>
            <a:pPr lvl="1"/>
            <a:r>
              <a:rPr lang="en-US" dirty="0" smtClean="0"/>
              <a:t>Common conditions</a:t>
            </a:r>
          </a:p>
          <a:p>
            <a:pPr lvl="2"/>
            <a:r>
              <a:rPr lang="en-US" dirty="0" smtClean="0"/>
              <a:t>Test/procedure in your </a:t>
            </a:r>
            <a:r>
              <a:rPr lang="en-US" dirty="0"/>
              <a:t>p</a:t>
            </a:r>
            <a:r>
              <a:rPr lang="en-US" dirty="0" smtClean="0"/>
              <a:t>ractice or review stats collected in your department</a:t>
            </a:r>
          </a:p>
          <a:p>
            <a:pPr lvl="1"/>
            <a:r>
              <a:rPr lang="en-US" dirty="0" smtClean="0"/>
              <a:t>Extraordinary/unusual circumstances in practice</a:t>
            </a:r>
          </a:p>
          <a:p>
            <a:pPr lvl="2"/>
            <a:r>
              <a:rPr lang="en-US" dirty="0" smtClean="0"/>
              <a:t>What was “cool” about the last interesting client for whom you provided care? </a:t>
            </a:r>
          </a:p>
          <a:p>
            <a:pPr lvl="1"/>
            <a:r>
              <a:rPr lang="en-US" dirty="0" smtClean="0"/>
              <a:t>Reviewing and discussing recent journal articles with your colleagues</a:t>
            </a:r>
          </a:p>
          <a:p>
            <a:pPr lvl="1"/>
            <a:r>
              <a:rPr lang="en-US" dirty="0" smtClean="0"/>
              <a:t>Conferences/ meetings/ funding agencies</a:t>
            </a:r>
          </a:p>
          <a:p>
            <a:pPr lvl="1"/>
            <a:r>
              <a:rPr lang="en-US" dirty="0"/>
              <a:t>Research methods</a:t>
            </a:r>
          </a:p>
          <a:p>
            <a:pPr lvl="2"/>
            <a:r>
              <a:rPr lang="en-US" dirty="0"/>
              <a:t>Learn how to develop a clinical decision rule, conduct a systematic </a:t>
            </a:r>
            <a:r>
              <a:rPr lang="en-US" dirty="0" smtClean="0"/>
              <a:t>review</a:t>
            </a:r>
            <a:endParaRPr lang="en-US" dirty="0"/>
          </a:p>
          <a:p>
            <a:endParaRPr lang="en-US" dirty="0"/>
          </a:p>
        </p:txBody>
      </p:sp>
    </p:spTree>
    <p:extLst>
      <p:ext uri="{BB962C8B-B14F-4D97-AF65-F5344CB8AC3E}">
        <p14:creationId xmlns:p14="http://schemas.microsoft.com/office/powerpoint/2010/main" val="31618597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Refining your broad topic (research idea)</a:t>
            </a:r>
            <a:endParaRPr lang="en-US" dirty="0"/>
          </a:p>
        </p:txBody>
      </p:sp>
      <p:sp>
        <p:nvSpPr>
          <p:cNvPr id="3" name="Content Placeholder 2"/>
          <p:cNvSpPr>
            <a:spLocks noGrp="1"/>
          </p:cNvSpPr>
          <p:nvPr>
            <p:ph idx="1"/>
          </p:nvPr>
        </p:nvSpPr>
        <p:spPr>
          <a:xfrm>
            <a:off x="739775" y="2770094"/>
            <a:ext cx="7662864" cy="3517690"/>
          </a:xfrm>
        </p:spPr>
        <p:txBody>
          <a:bodyPr>
            <a:normAutofit fontScale="92500" lnSpcReduction="20000"/>
          </a:bodyPr>
          <a:lstStyle/>
          <a:p>
            <a:r>
              <a:rPr lang="en-US" dirty="0" smtClean="0"/>
              <a:t>Write down your idea/s:</a:t>
            </a:r>
          </a:p>
          <a:p>
            <a:pPr lvl="1"/>
            <a:r>
              <a:rPr lang="en-US" dirty="0" smtClean="0"/>
              <a:t>I wonder …</a:t>
            </a:r>
            <a:endParaRPr lang="en-US" dirty="0"/>
          </a:p>
          <a:p>
            <a:r>
              <a:rPr lang="en-US" dirty="0" smtClean="0"/>
              <a:t>A </a:t>
            </a:r>
            <a:r>
              <a:rPr lang="en-US" b="1" dirty="0" smtClean="0"/>
              <a:t>FINER</a:t>
            </a:r>
            <a:r>
              <a:rPr lang="en-US" dirty="0" smtClean="0"/>
              <a:t> </a:t>
            </a:r>
            <a:r>
              <a:rPr lang="en-US" dirty="0"/>
              <a:t>idea: </a:t>
            </a:r>
            <a:r>
              <a:rPr lang="en-US" dirty="0" smtClean="0"/>
              <a:t>Make sure the </a:t>
            </a:r>
            <a:r>
              <a:rPr lang="en-US" dirty="0"/>
              <a:t>research idea worth </a:t>
            </a:r>
            <a:r>
              <a:rPr lang="en-US" dirty="0" smtClean="0"/>
              <a:t>pursuing</a:t>
            </a:r>
          </a:p>
          <a:p>
            <a:pPr lvl="1"/>
            <a:r>
              <a:rPr lang="en-US" b="1" dirty="0"/>
              <a:t>F </a:t>
            </a:r>
            <a:r>
              <a:rPr lang="en-US" dirty="0"/>
              <a:t>Feasibility </a:t>
            </a:r>
            <a:endParaRPr lang="en-US" dirty="0" smtClean="0"/>
          </a:p>
          <a:p>
            <a:pPr lvl="1"/>
            <a:r>
              <a:rPr lang="en-US" b="1" dirty="0" smtClean="0"/>
              <a:t>I </a:t>
            </a:r>
            <a:r>
              <a:rPr lang="en-US" dirty="0"/>
              <a:t>Interesting </a:t>
            </a:r>
            <a:endParaRPr lang="en-US" dirty="0" smtClean="0"/>
          </a:p>
          <a:p>
            <a:pPr lvl="1"/>
            <a:r>
              <a:rPr lang="en-US" b="1" dirty="0" smtClean="0"/>
              <a:t>N </a:t>
            </a:r>
            <a:r>
              <a:rPr lang="en-US" dirty="0" smtClean="0"/>
              <a:t>Novel</a:t>
            </a:r>
          </a:p>
          <a:p>
            <a:pPr lvl="1"/>
            <a:r>
              <a:rPr lang="en-US" b="1" dirty="0" smtClean="0"/>
              <a:t>E </a:t>
            </a:r>
            <a:r>
              <a:rPr lang="en-US" dirty="0"/>
              <a:t>Ethical </a:t>
            </a:r>
            <a:endParaRPr lang="en-US" dirty="0" smtClean="0"/>
          </a:p>
          <a:p>
            <a:pPr lvl="1"/>
            <a:r>
              <a:rPr lang="en-US" b="1" dirty="0" smtClean="0"/>
              <a:t>R </a:t>
            </a:r>
            <a:r>
              <a:rPr lang="en-US" dirty="0"/>
              <a:t>Relevant </a:t>
            </a:r>
          </a:p>
          <a:p>
            <a:r>
              <a:rPr lang="en-US" dirty="0" smtClean="0"/>
              <a:t>At this stage you want </a:t>
            </a:r>
            <a:r>
              <a:rPr lang="en-US" dirty="0" smtClean="0">
                <a:solidFill>
                  <a:srgbClr val="FF6600"/>
                </a:solidFill>
              </a:rPr>
              <a:t>feedback</a:t>
            </a:r>
            <a:r>
              <a:rPr lang="en-US" dirty="0" smtClean="0"/>
              <a:t>, share your ideas with colleagues/ researchers/ Midwifery Network</a:t>
            </a:r>
            <a:endParaRPr lang="en-US" dirty="0"/>
          </a:p>
        </p:txBody>
      </p:sp>
    </p:spTree>
    <p:extLst>
      <p:ext uri="{BB962C8B-B14F-4D97-AF65-F5344CB8AC3E}">
        <p14:creationId xmlns:p14="http://schemas.microsoft.com/office/powerpoint/2010/main" val="176382661"/>
      </p:ext>
    </p:extLst>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image" Target="../media/image3.jpeg"/></Relationships>
</file>

<file path=ppt/theme/theme1.xml><?xml version="1.0" encoding="utf-8"?>
<a:theme xmlns:a="http://schemas.openxmlformats.org/drawingml/2006/main" name="BC MidNet Launch ">
  <a:themeElements>
    <a:clrScheme name="Custom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Genesis">
  <a:themeElements>
    <a:clrScheme name="Genesis">
      <a:dk1>
        <a:sysClr val="windowText" lastClr="000000"/>
      </a:dk1>
      <a:lt1>
        <a:sysClr val="window" lastClr="FFFFFF"/>
      </a:lt1>
      <a:dk2>
        <a:srgbClr val="465466"/>
      </a:dk2>
      <a:lt2>
        <a:srgbClr val="BBD7F8"/>
      </a:lt2>
      <a:accent1>
        <a:srgbClr val="80B606"/>
      </a:accent1>
      <a:accent2>
        <a:srgbClr val="E29F1D"/>
      </a:accent2>
      <a:accent3>
        <a:srgbClr val="2397E2"/>
      </a:accent3>
      <a:accent4>
        <a:srgbClr val="35ACA2"/>
      </a:accent4>
      <a:accent5>
        <a:srgbClr val="5430BB"/>
      </a:accent5>
      <a:accent6>
        <a:srgbClr val="8D34E0"/>
      </a:accent6>
      <a:hlink>
        <a:srgbClr val="00B0F0"/>
      </a:hlink>
      <a:folHlink>
        <a:srgbClr val="0070C0"/>
      </a:folHlink>
    </a:clrScheme>
    <a:fontScheme name="Genesis">
      <a:majorFont>
        <a:latin typeface="Calisto MT"/>
        <a:ea typeface=""/>
        <a:cs typeface=""/>
        <a:font script="Jpan" typeface="ＭＳ 明朝"/>
        <a:font script="Hans" typeface="宋体"/>
        <a:font script="Hant" typeface="新細明體"/>
      </a:majorFont>
      <a:minorFont>
        <a:latin typeface="Calisto MT"/>
        <a:ea typeface=""/>
        <a:cs typeface=""/>
        <a:font script="Jpan" typeface="ＭＳ 明朝"/>
        <a:font script="Hans" typeface="宋体"/>
        <a:font script="Hant" typeface="新細明體"/>
      </a:minorFont>
    </a:fontScheme>
    <a:fmtScheme name="Genesis">
      <a:fillStyleLst>
        <a:solidFill>
          <a:schemeClr val="phClr"/>
        </a:solidFill>
        <a:gradFill rotWithShape="1">
          <a:gsLst>
            <a:gs pos="0">
              <a:schemeClr val="phClr">
                <a:tint val="100000"/>
                <a:shade val="70000"/>
                <a:satMod val="100000"/>
                <a:greenMod val="110000"/>
              </a:schemeClr>
            </a:gs>
            <a:gs pos="75000">
              <a:schemeClr val="phClr">
                <a:tint val="40000"/>
                <a:satMod val="150000"/>
                <a:redMod val="100000"/>
                <a:blueMod val="100000"/>
              </a:schemeClr>
            </a:gs>
            <a:gs pos="100000">
              <a:schemeClr val="phClr">
                <a:tint val="60000"/>
                <a:satMod val="120000"/>
                <a:redMod val="100000"/>
                <a:blueMod val="100000"/>
              </a:schemeClr>
            </a:gs>
          </a:gsLst>
          <a:path path="circle">
            <a:fillToRect l="25000" t="25000" r="5000" b="5000"/>
          </a:path>
        </a:gradFill>
        <a:gradFill rotWithShape="1">
          <a:gsLst>
            <a:gs pos="0">
              <a:schemeClr val="phClr">
                <a:tint val="50000"/>
                <a:shade val="100000"/>
                <a:alpha val="100000"/>
                <a:satMod val="150000"/>
              </a:schemeClr>
            </a:gs>
            <a:gs pos="40000">
              <a:schemeClr val="phClr">
                <a:tint val="70000"/>
                <a:shade val="100000"/>
                <a:alpha val="100000"/>
                <a:satMod val="150000"/>
              </a:schemeClr>
            </a:gs>
            <a:gs pos="100000">
              <a:schemeClr val="phClr">
                <a:shade val="90000"/>
                <a:satMod val="110000"/>
              </a:schemeClr>
            </a:gs>
          </a:gsLst>
          <a:lin ang="5400000" scaled="0"/>
        </a:gradFill>
      </a:fillStyleLst>
      <a:lnStyleLst>
        <a:ln w="12700" cap="flat" cmpd="sng" algn="ctr">
          <a:solidFill>
            <a:schemeClr val="phClr">
              <a:shade val="95000"/>
              <a:satMod val="105000"/>
            </a:schemeClr>
          </a:solidFill>
          <a:prstDash val="solid"/>
        </a:ln>
        <a:ln w="3175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outerShdw blurRad="88900" dist="50800" dir="11400000" sx="102000" sy="101000" algn="tl" rotWithShape="0">
              <a:srgbClr val="000000">
                <a:alpha val="35000"/>
              </a:srgbClr>
            </a:outerShdw>
          </a:effectLst>
          <a:scene3d>
            <a:camera prst="perspectiveFront" fov="4800000"/>
            <a:lightRig rig="morning" dir="tl"/>
          </a:scene3d>
          <a:sp3d prstMaterial="softmetal">
            <a:bevelT w="0" h="0"/>
          </a:sp3d>
        </a:effectStyle>
        <a:effectStyle>
          <a:effectLst>
            <a:innerShdw blurRad="50800" dist="25400" dir="13500000">
              <a:srgbClr val="000000">
                <a:alpha val="75000"/>
              </a:srgbClr>
            </a:innerShdw>
            <a:reflection blurRad="101600" stA="40000" endPos="50000" dist="63500" dir="5400000" fadeDir="7200000" sy="-100000" kx="300000" rotWithShape="0"/>
          </a:effectLst>
          <a:scene3d>
            <a:camera prst="orthographicFront">
              <a:rot lat="0" lon="0" rev="0"/>
            </a:camera>
            <a:lightRig rig="chilly" dir="tr">
              <a:rot lat="0" lon="0" rev="1200000"/>
            </a:lightRig>
          </a:scene3d>
          <a:sp3d prstMaterial="plastic">
            <a:bevelT w="0" h="0"/>
          </a:sp3d>
        </a:effectStyle>
      </a:effectStyleLst>
      <a:bgFillStyleLst>
        <a:blipFill rotWithShape="1">
          <a:blip xmlns:r="http://schemas.openxmlformats.org/officeDocument/2006/relationships" r:embed="rId1"/>
          <a:stretch/>
        </a:blipFill>
        <a:blipFill rotWithShape="1">
          <a:blip xmlns:r="http://schemas.openxmlformats.org/officeDocument/2006/relationships" r:embed="rId2"/>
          <a:stretch/>
        </a:blipFill>
        <a:blipFill rotWithShape="1">
          <a:blip xmlns:r="http://schemas.openxmlformats.org/officeDocument/2006/relationships" r:embed="rId3"/>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422</TotalTime>
  <Words>921</Words>
  <Application>Microsoft Office PowerPoint</Application>
  <PresentationFormat>On-screen Show (4:3)</PresentationFormat>
  <Paragraphs>133</Paragraphs>
  <Slides>17</Slides>
  <Notes>6</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17</vt:i4>
      </vt:variant>
    </vt:vector>
  </HeadingPairs>
  <TitlesOfParts>
    <vt:vector size="20" baseType="lpstr">
      <vt:lpstr>BC MidNet Launch </vt:lpstr>
      <vt:lpstr>Genesis</vt:lpstr>
      <vt:lpstr>Microsoft Word Document</vt:lpstr>
      <vt:lpstr>Meeting </vt:lpstr>
      <vt:lpstr>Agenda Welcome and Update</vt:lpstr>
      <vt:lpstr>Agenda </vt:lpstr>
      <vt:lpstr>Formulating Research Questions</vt:lpstr>
      <vt:lpstr>Formulating Research Questions</vt:lpstr>
      <vt:lpstr>Formulating Research Questions</vt:lpstr>
      <vt:lpstr>Where to start the process?</vt:lpstr>
      <vt:lpstr>Broad Topic</vt:lpstr>
      <vt:lpstr>Refining your broad topic (research idea)</vt:lpstr>
      <vt:lpstr>Making your research question operational: Example</vt:lpstr>
      <vt:lpstr>PICOT (PICO) Format Quantitative </vt:lpstr>
      <vt:lpstr>Qualitative Questions</vt:lpstr>
      <vt:lpstr>PEO Format   Qualitative </vt:lpstr>
      <vt:lpstr>PEO examples </vt:lpstr>
      <vt:lpstr>Exercise in small groups</vt:lpstr>
      <vt:lpstr>What Kind of Question is that?</vt:lpstr>
      <vt:lpstr>References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Michelle Butler</dc:creator>
  <cp:lastModifiedBy>Tracey Mason</cp:lastModifiedBy>
  <cp:revision>72</cp:revision>
  <dcterms:created xsi:type="dcterms:W3CDTF">2015-10-22T21:13:54Z</dcterms:created>
  <dcterms:modified xsi:type="dcterms:W3CDTF">2016-11-07T17:33:59Z</dcterms:modified>
</cp:coreProperties>
</file>